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298" r:id="rId4"/>
    <p:sldId id="299" r:id="rId5"/>
    <p:sldId id="307" r:id="rId6"/>
    <p:sldId id="312" r:id="rId7"/>
    <p:sldId id="311" r:id="rId8"/>
    <p:sldId id="310" r:id="rId9"/>
    <p:sldId id="306" r:id="rId10"/>
    <p:sldId id="305" r:id="rId11"/>
    <p:sldId id="309" r:id="rId12"/>
    <p:sldId id="308" r:id="rId13"/>
    <p:sldId id="315" r:id="rId14"/>
    <p:sldId id="314" r:id="rId15"/>
    <p:sldId id="313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1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五濁惡世之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作為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、何謂見濁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、像法滅盡後，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末法時代的眾生，知見不正，邪見增盛，不知修行善道，是為見濁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這個世界眾生的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「知見」都受到污染了，邪見越來越強，不信正法，反而喜歡相信邪法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譬如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，當今邪道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越來越多，邪道的信徒往往很多，因為知見邪，所以喜歡邪魔教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五濁惡世之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作為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八、末法眾生得道難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以佛法來看，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三個時間段：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第一、正法時代；第二、像法時代；第三、末法時代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。正法時代是一千年，像法時代是一千年，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末法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時代是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一千年。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大集經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裡講到：末法眾生，億億人修行，罕一得道</a:t>
            </a:r>
          </a:p>
        </p:txBody>
      </p:sp>
    </p:spTree>
    <p:extLst>
      <p:ext uri="{BB962C8B-B14F-4D97-AF65-F5344CB8AC3E}">
        <p14:creationId xmlns:p14="http://schemas.microsoft.com/office/powerpoint/2010/main" val="244688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五濁惡世之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作為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九、有</a:t>
            </a: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苦可</a:t>
            </a: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脫要脫苦</a:t>
            </a:r>
            <a:endParaRPr lang="en-US" altLang="zh-TW" sz="34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人間是苦海，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苦海當中要如何出聖賢？徒兒們是聖賢嗎？這苦要如何超脫？唯有修行，徹徹底底的修，徹徹底底的改脾氣毛病。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累世的氣稟很重</a:t>
            </a: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這一世若不改，等沒有肉身的時候再來清算、再來討報嗎？為什麼一定要等到這一日才後悔，那太慢了！</a:t>
            </a:r>
          </a:p>
        </p:txBody>
      </p:sp>
    </p:spTree>
    <p:extLst>
      <p:ext uri="{BB962C8B-B14F-4D97-AF65-F5344CB8AC3E}">
        <p14:creationId xmlns:p14="http://schemas.microsoft.com/office/powerpoint/2010/main" val="160066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五濁惡世之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作為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話說「師父引進門修行在個人」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，苦根、苦業如何淨盡？就是要真修實煉，在火中栽蓮很苦，但要咬緊牙根熬過去。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徒兒有沒有這種堅強的毅力、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堅強的道志永不改變？這份心保守住，上天一定會相助，就怕你這分心失去了，那上天怎麼相助？怎麼搭救？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215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五濁惡世之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作為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十、有功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得要立功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「有功可得」就是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只要你有做，一定可以建立功德，多做多得，不做就沒有得，沒做就沒有收穫。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徒兒們趁有肉身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可以行功立德，沒有肉身怎麼行功立德？真是難上加難，搭幫助道要累積多少的功德，很辛苦的！</a:t>
            </a:r>
          </a:p>
        </p:txBody>
      </p:sp>
    </p:spTree>
    <p:extLst>
      <p:ext uri="{BB962C8B-B14F-4D97-AF65-F5344CB8AC3E}">
        <p14:creationId xmlns:p14="http://schemas.microsoft.com/office/powerpoint/2010/main" val="396538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五濁惡世之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作為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十一、有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佛可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做要做佛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徒兒在理天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原本就是一尊佛了，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現在上天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徒兒可以求道，就是要讓大家都可以返本還源，要歸根認 母，不要失去本真。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026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五濁惡世之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作為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結論</a:t>
            </a:r>
            <a:r>
              <a:rPr lang="en-US" altLang="zh-TW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知恩圖報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：這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是上天的恩澤，每一個徒兒都求了自古不輕傳的大道，讓徒兒得受了這明師一指，那三曹原人、氣天神、地府善魂沒有肉身，無法得受這一指，他們要求道必須借肉身、借竅手，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然而，上天給機會，徒兒要知恩圖報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，你們的誠意都不夠，有的人甚至虛心假意在修行，或許可以矇騙得了有形的，但終究矇騙不了無形的天地鬼神。</a:t>
            </a:r>
          </a:p>
        </p:txBody>
      </p:sp>
    </p:spTree>
    <p:extLst>
      <p:ext uri="{BB962C8B-B14F-4D97-AF65-F5344CB8AC3E}">
        <p14:creationId xmlns:p14="http://schemas.microsoft.com/office/powerpoint/2010/main" val="165095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五濁惡世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之作為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又譬如，腫瘤是「心病」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或「業障病」，但是人們不相信，也不願從根本處去治病，結果腫瘤變成絕症。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又譬如，要改運只要修行就可以改了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，既容易又有效，可是人們卻喜歡戴玉石、遷祖墳、改名字、刻印章等等，但是就是不用有實效的方法改運。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因為人的知見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都被污染了，所以正法都聽不下去，這叫「見濁」。</a:t>
            </a: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30330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五濁惡世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之作為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二、何謂煩惱濁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追逐五欲六塵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，引生貪、瞋、癡、慢、疑等煩惱而惱亂身心，是為煩惱濁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即此世界眾生的煩惱非常多，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你看！現在有憂鬱症、躁鬱症、精神失常、自殺的人很多，因為煩惱太多，苦到受不了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會有這麼多的煩惱呢？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因為眾生「無明」啊！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083194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五濁惡世之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作為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三、何謂眾生濁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即現代眾生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，都不孝父母，不尊敬別人，也不怕惡果惡報，也不行善、修功德，也不持戒，這叫做「眾生濁」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因為「眾生濁」嚴重，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所以現代人的命運都不好，也因此活得很困苦，就是這緣故啊！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790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五濁惡世之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作為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四、何謂命濁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因惡業增加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，故而壽命漸減，從往古八萬四千歲，到滿百者稀，是為命濁。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「命濁」謂末法時期，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人的壽命因煩惱、邪見等惡業增長、熾盛，因而次第短縮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806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五濁惡世之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作為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五、何謂劫濁？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今時三災八難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，頻頻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，生靈塗炭，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此謂劫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濁。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點道詞：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現今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災煞，俱遭身邊，一切兵荒，老幼同沾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值三期末劫年，百病齊發，五魔亂世，修道人或一般凡夫俗子，有冤討冤，有債討債。老師要抵也抵不過，唯賴徒兒廣結善緣，盡心開創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7402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五濁惡世之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作為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要知上天的恩典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蒙天之恩，得受上天的庇祐，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所以有五大幸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―</a:t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有道可求 　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有道可修 　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有苦可脫 　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有功可得 　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有佛可做</a:t>
            </a: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16021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五濁惡世之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作為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七、要求道要修道</a:t>
            </a:r>
            <a:endParaRPr lang="en-US" altLang="zh-TW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兒們很幸福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，集了「五大幸」於一身，有道可求，又有道可修，身在福中要知福。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老師又</a:t>
            </a:r>
            <a:r>
              <a:rPr lang="zh-TW" altLang="en-US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：上天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降下大道，　皇母開恩普救三曹，有人身的徒兒有幸可以修道，現在就是有道可修的時候，你們要把握光陰。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老師又</a:t>
            </a:r>
            <a:r>
              <a:rPr lang="zh-TW" altLang="en-US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說：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生命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是有限、短暫的，一分一秒都不可以蹉跎、不可以浪費，把握有限的生命，建立真功實善，並且真修實煉。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992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五濁惡世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作為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4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佛陀說：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能於娑婆國土，五濁惡世，劫濁、見濁、煩惱濁、眾生濁、命濁中，得阿耨多羅三藐三菩提。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「舍利弗，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當知我於五濁惡世，行此難事，得阿耨多羅三藐三菩提，為一切世間說此難信之法，是為甚難。」</a:t>
            </a:r>
          </a:p>
        </p:txBody>
      </p:sp>
    </p:spTree>
    <p:extLst>
      <p:ext uri="{BB962C8B-B14F-4D97-AF65-F5344CB8AC3E}">
        <p14:creationId xmlns:p14="http://schemas.microsoft.com/office/powerpoint/2010/main" val="274397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421</TotalTime>
  <Words>1303</Words>
  <Application>Microsoft Office PowerPoint</Application>
  <PresentationFormat>如螢幕大小 (16:9)</PresentationFormat>
  <Paragraphs>94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2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五濁惡世之作為 悟見講</vt:lpstr>
      <vt:lpstr>五濁惡世之作為 悟見講</vt:lpstr>
      <vt:lpstr>五濁惡世之作為 悟見講</vt:lpstr>
      <vt:lpstr>五濁惡世之作為 悟見講</vt:lpstr>
      <vt:lpstr>五濁惡世之作為 悟見講</vt:lpstr>
      <vt:lpstr>五濁惡世之作為 悟見講</vt:lpstr>
      <vt:lpstr>五濁惡世之作為 悟見講</vt:lpstr>
      <vt:lpstr>五濁惡世之作為 悟見講</vt:lpstr>
      <vt:lpstr>五濁惡世之作為 悟見講</vt:lpstr>
      <vt:lpstr>五濁惡世之作為 悟見講</vt:lpstr>
      <vt:lpstr>五濁惡世之作為 悟見講</vt:lpstr>
      <vt:lpstr>五濁惡世之作為 悟見講</vt:lpstr>
      <vt:lpstr>五濁惡世之作為 悟見講</vt:lpstr>
      <vt:lpstr>五濁惡世之作為 悟見講</vt:lpstr>
      <vt:lpstr>五濁惡世之作為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101</cp:revision>
  <dcterms:created xsi:type="dcterms:W3CDTF">2014-02-15T05:50:45Z</dcterms:created>
  <dcterms:modified xsi:type="dcterms:W3CDTF">2016-10-11T06:51:59Z</dcterms:modified>
</cp:coreProperties>
</file>