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0" r:id="rId4"/>
    <p:sldId id="303" r:id="rId5"/>
    <p:sldId id="302" r:id="rId6"/>
    <p:sldId id="301" r:id="rId7"/>
    <p:sldId id="304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不可荒廢聖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4000" dirty="0" smtClean="0">
                <a:solidFill>
                  <a:srgbClr val="FF0000"/>
                </a:solidFill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創出不朽的聖業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你們活在人世間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，留在這個世界上，是否值得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看你們如何以有限的光陰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、年歲，創造出不朽的事務，好留給後世的人，值得觀摩學習的，那你活在這世界上才有用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91657" y="168601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不可荒廢聖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4000" dirty="0" smtClean="0">
                <a:solidFill>
                  <a:srgbClr val="FF0000"/>
                </a:solidFill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二、把道實踐出來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觀看徒兒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「朝秦暮楚，心性不定，信念不堅」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要修心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，以身作則。莫忘道之宗旨，去實踐出來，方是目前，最確切重要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96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91657" y="168601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不可荒廢聖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4000" dirty="0" smtClean="0">
                <a:solidFill>
                  <a:srgbClr val="FF0000"/>
                </a:solidFill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之宗旨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敬天地，禮神明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，愛國忠事，敦品崇禮，孝父母，重師尊，信朋友，和鄉鄰，改惡向善，講明五倫八德，闡發五教聖人之奧旨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20624" lvl="2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恪遵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四維綱常之古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禮，洗心滌慮，借假修真，恢復本性之自然，啟發良知良能之至善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20624" lvl="2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立立人，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己達達人，挽世界為清平，化人心為良善，冀世界為大同。 </a:t>
            </a: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127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91657" y="168601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不可荒廢聖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4000" dirty="0" smtClean="0">
                <a:solidFill>
                  <a:srgbClr val="FF0000"/>
                </a:solidFill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三、不可荒廢聖業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不批評他人是非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，自己要多做，不要總是批評他人的不對。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想想自己做了什麼？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又犧牲了什麼？不可荒廢聖業，因為「一失足，成千古之恨」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徒兒們要儘量放下名利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，但並不是叫你們，都不要做事來佛堂，而是堅守自己本位，不要多貪求、多拿取。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867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91657" y="168601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不可荒廢聖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4000" dirty="0" smtClean="0">
                <a:solidFill>
                  <a:srgbClr val="FF0000"/>
                </a:solidFill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四、藉假修真莫造罪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色身，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只是讓眾生藉假修真，非是遊戲人間，苦海作樂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的一言一行，皆代表著道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要把心安定下來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，在人海中把握方向，更要積極地擔負起自己的使命，知道嗎？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994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91657" y="168601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不可荒廢聖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4000" dirty="0" smtClean="0">
                <a:solidFill>
                  <a:srgbClr val="FF0000"/>
                </a:solidFill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五、言行舉止要合道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莫忘自己為天道之徒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，言行舉止當中，皆要中節，唯有自重，方能得人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尊重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044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91657" y="168601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不可荒廢聖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4000" dirty="0" smtClean="0">
                <a:solidFill>
                  <a:srgbClr val="FF0000"/>
                </a:solidFill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六、莫要常生執著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世事無常，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開闊心胸，退一步海闊天空！莫要常生執著、煩惱心、罣礙分別之心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04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91657" y="168601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不可荒廢聖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4000" dirty="0" smtClean="0">
                <a:solidFill>
                  <a:srgbClr val="FF0000"/>
                </a:solidFill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七、修道要有禮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修道要「尊師重道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，尊前啟後」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要「尊敬前賢，提攜後學」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連一個“禮”字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都做不到，談何修行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66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91657" y="168601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不可荒廢聖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4000" dirty="0" smtClean="0">
                <a:solidFill>
                  <a:srgbClr val="FF0000"/>
                </a:solidFill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八、不可愩高自大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莫貢高、傲慢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；傲慢之人，必然摔倒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要好奇；好奇之人，必然跌倒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要多疑；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多疑之人，必然滑倒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無中生有；無中生有之人，必然顛倒。</a:t>
            </a:r>
          </a:p>
        </p:txBody>
      </p:sp>
    </p:spTree>
    <p:extLst>
      <p:ext uri="{BB962C8B-B14F-4D97-AF65-F5344CB8AC3E}">
        <p14:creationId xmlns:p14="http://schemas.microsoft.com/office/powerpoint/2010/main" val="342455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463</TotalTime>
  <Words>597</Words>
  <Application>Microsoft Office PowerPoint</Application>
  <PresentationFormat>如螢幕大小 (16:9)</PresentationFormat>
  <Paragraphs>45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不可荒廢聖業  悟見講</vt:lpstr>
      <vt:lpstr>不可荒廢聖業  悟見講</vt:lpstr>
      <vt:lpstr>不可荒廢聖業  悟見講</vt:lpstr>
      <vt:lpstr>不可荒廢聖業  悟見講</vt:lpstr>
      <vt:lpstr>不可荒廢聖業  悟見講</vt:lpstr>
      <vt:lpstr>不可荒廢聖業  悟見講</vt:lpstr>
      <vt:lpstr>不可荒廢聖業  悟見講</vt:lpstr>
      <vt:lpstr>不可荒廢聖業  悟見講</vt:lpstr>
      <vt:lpstr>不可荒廢聖業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186</cp:revision>
  <dcterms:created xsi:type="dcterms:W3CDTF">2014-02-15T05:50:45Z</dcterms:created>
  <dcterms:modified xsi:type="dcterms:W3CDTF">2017-08-21T05:37:00Z</dcterms:modified>
  <cp:contentStatus/>
</cp:coreProperties>
</file>