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FDE2838-953E-4DC3-B7C3-545B5D725685}"/>
    <pc:docChg chg="custSel addSld modSld">
      <pc:chgData name="老兄 悟見" userId="d3c841b5715e98f1" providerId="LiveId" clId="{5FDE2838-953E-4DC3-B7C3-545B5D725685}" dt="2021-09-15T07:20:09.362" v="42" actId="207"/>
      <pc:docMkLst>
        <pc:docMk/>
      </pc:docMkLst>
      <pc:sldChg chg="modSp mod">
        <pc:chgData name="老兄 悟見" userId="d3c841b5715e98f1" providerId="LiveId" clId="{5FDE2838-953E-4DC3-B7C3-545B5D725685}" dt="2021-09-15T07:18:15.050" v="24" actId="207"/>
        <pc:sldMkLst>
          <pc:docMk/>
          <pc:sldMk cId="2451051432" sldId="345"/>
        </pc:sldMkLst>
        <pc:spChg chg="mod">
          <ac:chgData name="老兄 悟見" userId="d3c841b5715e98f1" providerId="LiveId" clId="{5FDE2838-953E-4DC3-B7C3-545B5D725685}" dt="2021-09-15T07:18:15.050" v="2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FDE2838-953E-4DC3-B7C3-545B5D725685}" dt="2021-09-15T07:18:47.556" v="29" actId="207"/>
        <pc:sldMkLst>
          <pc:docMk/>
          <pc:sldMk cId="3195107625" sldId="346"/>
        </pc:sldMkLst>
        <pc:spChg chg="mod">
          <ac:chgData name="老兄 悟見" userId="d3c841b5715e98f1" providerId="LiveId" clId="{5FDE2838-953E-4DC3-B7C3-545B5D725685}" dt="2021-09-15T07:18:47.556" v="29" actId="207"/>
          <ac:spMkLst>
            <pc:docMk/>
            <pc:sldMk cId="319510762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FDE2838-953E-4DC3-B7C3-545B5D725685}" dt="2021-09-15T07:19:12.921" v="33" actId="207"/>
        <pc:sldMkLst>
          <pc:docMk/>
          <pc:sldMk cId="1715811822" sldId="347"/>
        </pc:sldMkLst>
        <pc:spChg chg="mod">
          <ac:chgData name="老兄 悟見" userId="d3c841b5715e98f1" providerId="LiveId" clId="{5FDE2838-953E-4DC3-B7C3-545B5D725685}" dt="2021-09-15T07:19:12.921" v="33" actId="207"/>
          <ac:spMkLst>
            <pc:docMk/>
            <pc:sldMk cId="171581182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FDE2838-953E-4DC3-B7C3-545B5D725685}" dt="2021-09-15T07:20:09.362" v="42" actId="207"/>
        <pc:sldMkLst>
          <pc:docMk/>
          <pc:sldMk cId="4243407509" sldId="348"/>
        </pc:sldMkLst>
        <pc:spChg chg="mod">
          <ac:chgData name="老兄 悟見" userId="d3c841b5715e98f1" providerId="LiveId" clId="{5FDE2838-953E-4DC3-B7C3-545B5D725685}" dt="2021-09-15T07:20:09.362" v="42" actId="207"/>
          <ac:spMkLst>
            <pc:docMk/>
            <pc:sldMk cId="424340750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FDE2838-953E-4DC3-B7C3-545B5D725685}" dt="2021-09-15T07:19:44.828" v="38" actId="207"/>
        <pc:sldMkLst>
          <pc:docMk/>
          <pc:sldMk cId="538970209" sldId="349"/>
        </pc:sldMkLst>
        <pc:spChg chg="mod">
          <ac:chgData name="老兄 悟見" userId="d3c841b5715e98f1" providerId="LiveId" clId="{5FDE2838-953E-4DC3-B7C3-545B5D725685}" dt="2021-09-15T07:19:44.828" v="38" actId="207"/>
          <ac:spMkLst>
            <pc:docMk/>
            <pc:sldMk cId="53897020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不做太差求道人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一、大開普渡只一次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六萬年才一次大開普渡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，過去就沒有了，不要把事情看輕了。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開天闢地六萬多年，才這一次普渡三曹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，一定要好好報恩了愿，以免將來後悔也。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不做太差求道人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二、辦道是濟世救人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我們得道要明白道，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明白道還要修道，修道是修自己；現在我們是替天辦道，辦道就是濟世救人，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你濟世救人就是佛，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佛是活的，到廟裡拜佛，那是信仰，那是假相。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10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不做太差求道人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三、你的命你自己救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你的命得你自己救，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求仙佛，仙佛怎麼會救你？如同肚子餓了，得你自己吃飯，仙佛怎會替你吃？真假我們自己要分析清楚。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仙佛說：到那時候，你後悔也來不及了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，由開天至收天，就這麼一次，永遠沒有了。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581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不做太差求道人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四、太差勁的求道人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你求道了，一點超生脫離苦海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，你爸爸，媽媽、姑姑、舅舅、兄弟全沒求道，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你這個人太差了，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這要是明天爸爸死了，下地獄了，你求了道有什麼用？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97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不做太差求道人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五、渡父母求道大孝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白水聖帝説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父母沒求道渡外人去，這叫什麼話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，不孝順父母孝順外人去了，這依天理全都不合喔！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孝順父母，大家得要懂，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給我們父母送到天堂去，那才是行大孝。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34075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363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不做太差求道人 悟見講</vt:lpstr>
      <vt:lpstr>不做太差求道人 悟見講</vt:lpstr>
      <vt:lpstr>不做太差求道人 悟見講</vt:lpstr>
      <vt:lpstr>不做太差求道人 悟見講</vt:lpstr>
      <vt:lpstr>不做太差求道人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2021-09-15T07:20:11Z</dcterms:modified>
  <cp:contentStatus/>
</cp:coreProperties>
</file>