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8" r:id="rId5"/>
    <p:sldId id="309" r:id="rId6"/>
    <p:sldId id="310" r:id="rId7"/>
    <p:sldId id="31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=""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E7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9" autoAdjust="0"/>
    <p:restoredTop sz="92649" autoAdjust="0"/>
  </p:normalViewPr>
  <p:slideViewPr>
    <p:cSldViewPr>
      <p:cViewPr varScale="1">
        <p:scale>
          <a:sx n="88" d="100"/>
          <a:sy n="88" d="100"/>
        </p:scale>
        <p:origin x="-82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pPr/>
              <a:t>2017/7/8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不修天道太可惜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一、天道大殊勝一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</a:t>
            </a:r>
            <a:r>
              <a:rPr lang="zh-TW" altLang="en-US" sz="3600" dirty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韓湘子大仙</a:t>
            </a:r>
            <a:r>
              <a:rPr lang="zh-TW" altLang="en-US" sz="3600" dirty="0" smtClean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solidFill>
                <a:srgbClr val="09E7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師一指 點亮自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        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超出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天表文 天榜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掛號                     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府名除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 唯傳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本體                          本心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密付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十愿 修辦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準繩                回天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憑物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義理 貫通三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            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本萬殊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不修天道太可惜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二、天道大殊勝二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  <a:endParaRPr lang="en-US" altLang="zh-TW" sz="3600" dirty="0" smtClean="0">
              <a:solidFill>
                <a:srgbClr val="09E7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出家 修己安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綱領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條目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惡向善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良知良能 啟發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穎悟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 解除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迷惑 淨化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三毒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第八殊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曹普渡 收圓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大事 歸根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根普被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士農工商 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霑澍濡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第十殊勝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6679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不修天道太可惜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三、天道大殊勝三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  <a:endParaRPr lang="en-US" altLang="zh-TW" sz="3600" dirty="0" smtClean="0">
              <a:solidFill>
                <a:srgbClr val="09E7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誠七助 了愿了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 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佛匡扶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第十一殊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祖沾光 一子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 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建築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第十二殊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仙作佛 玄祖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超生 共享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清福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第十三殊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家國 禮運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大同 移風易俗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第十四殊勝</a:t>
            </a:r>
          </a:p>
        </p:txBody>
      </p:sp>
    </p:spTree>
    <p:extLst>
      <p:ext uri="{BB962C8B-B14F-4D97-AF65-F5344CB8AC3E}">
        <p14:creationId xmlns="" xmlns:p14="http://schemas.microsoft.com/office/powerpoint/2010/main" val="238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四、不修天道可惜一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八仙藍采和大仙說</a:t>
            </a:r>
            <a:endParaRPr lang="en-US" altLang="zh-TW" sz="4000" dirty="0" smtClean="0">
              <a:solidFill>
                <a:srgbClr val="09E7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末期，三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佛應辦收圓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生不逢時，一可惜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現今道降火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宅，善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男女在家出家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毫無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參與，二可惜。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不修天道太可惜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五、不修天道可惜二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八仙藍采和大仙說</a:t>
            </a:r>
            <a:endParaRPr lang="en-US" altLang="zh-TW" sz="4000" dirty="0" smtClean="0">
              <a:solidFill>
                <a:srgbClr val="09E7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正是三曹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普渡，九六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佛子歸根源，若擦肩而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過，三可惜。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得明師一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指，無價寶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輕覷不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修，四可惜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得道，玄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祖沾光之籌碼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疑道不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真，五可惜。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47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不修天道太可惜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六、不修天道可惜三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八仙藍采和大仙說</a:t>
            </a:r>
            <a:endParaRPr lang="en-US" altLang="zh-TW" sz="4000" dirty="0" smtClean="0">
              <a:solidFill>
                <a:srgbClr val="09E7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明知修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辦，行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功立德可了罪了愿，若知而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不行，六可惜。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領教，仙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佛垂訓顯化點迷津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不屑一顧，七可惜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參加驚天動地的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法會，如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入寶山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空手而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返，八可惜。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1796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不修天道太可惜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七、不修天道可惜四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9E7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八仙藍采和大仙說</a:t>
            </a:r>
            <a:endParaRPr lang="en-US" altLang="zh-TW" sz="4000" dirty="0" smtClean="0">
              <a:solidFill>
                <a:srgbClr val="09E7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健全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人身，降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身中華宜修辦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躊躇不前，九可惜。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走上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獨一無二，直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往理天的道路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半途而廢，十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可惜。</a:t>
            </a:r>
          </a:p>
        </p:txBody>
      </p:sp>
    </p:spTree>
    <p:extLst>
      <p:ext uri="{BB962C8B-B14F-4D97-AF65-F5344CB8AC3E}">
        <p14:creationId xmlns="" xmlns:p14="http://schemas.microsoft.com/office/powerpoint/2010/main" val="92235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</TotalTime>
  <Words>485</Words>
  <Application>Microsoft Office PowerPoint</Application>
  <PresentationFormat>如螢幕大小 (16:9)</PresentationFormat>
  <Paragraphs>47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科技</vt:lpstr>
      <vt:lpstr>不修天道太可惜 悟見講</vt:lpstr>
      <vt:lpstr>不修天道太可惜 悟見講</vt:lpstr>
      <vt:lpstr>不修天道太可惜 悟見講</vt:lpstr>
      <vt:lpstr>不修天道太可惜 悟見講</vt:lpstr>
      <vt:lpstr>不修天道太可惜 悟見講</vt:lpstr>
      <vt:lpstr>不修天道太可惜 悟見講</vt:lpstr>
      <vt:lpstr>不修天道太可惜 悟見講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asus</cp:lastModifiedBy>
  <cp:revision>76</cp:revision>
  <dcterms:created xsi:type="dcterms:W3CDTF">2014-02-15T05:50:45Z</dcterms:created>
  <dcterms:modified xsi:type="dcterms:W3CDTF">2017-07-08T13:20:06Z</dcterms:modified>
</cp:coreProperties>
</file>