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40" r:id="rId3"/>
    <p:sldId id="339" r:id="rId4"/>
    <p:sldId id="337" r:id="rId5"/>
    <p:sldId id="341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4" d="100"/>
          <a:sy n="84" d="100"/>
        </p:scale>
        <p:origin x="63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不修不辦打殘靈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4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一、不修不辦打殘靈</a:t>
            </a:r>
            <a:endParaRPr lang="en-US" altLang="zh-CN" sz="34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endParaRPr lang="en-US" altLang="zh-TW" sz="34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天上果位人間定，要帶功德離開人世間</a:t>
            </a:r>
            <a:r>
              <a:rPr lang="zh-TW" altLang="en-US" sz="3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，現在修辦是最後一次，不醒，就再等下一元會，一萬零八百年，以後不成仙做佛，就要變成殘靈</a:t>
            </a:r>
            <a:endParaRPr lang="en-US" altLang="zh-TW" sz="34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你希望你是其中一個嗎？</a:t>
            </a:r>
            <a:r>
              <a:rPr lang="zh-TW" altLang="en-US" sz="3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災禍在後頭跟，你有感覺嗎？業力已經纏身了，真的要一天過一天嗎？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不修不辦打殘靈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二、六萬年債怎樣還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算算六萬年債務要怎樣還？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你還有幾時可以還？再算修辦道中；幾時你是醒悟的？有多少時間用在聖事上？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六萬年比你一百年來算看看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，以人生還有五十年算，等於一年需要做一千兩百年之事。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不修不辦打殘靈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三、功德才能消業力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你得保證你身體健康，可以行功了願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，保證你都懂得修辦道，現在要為自己作主，一年當作一千兩百年來用，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我的心呀！是掛在這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，也是希望你們能成道，要發心，有發心才有力量，有力量，才有功德水，消除業力。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不修不辦打殘靈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四、先得後修最殊勝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白陽時期最殊勝之處，就是先得後修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，道是先讓我們得了，但累劫的因果，必以功德方能抵消，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功德源於發心，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有發心才有施捨，有施捨才有福氣，故修道人應隨時隨地把握機緣，保持醒悟，立願當先，有願才有力，有力才能，見道成道。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不修不辦打殘靈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五、以願力消除業力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道，能使我們一世修；一世成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，但六萬年來的因果業力，一樣要靠自己的力量來了結，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若想一步直超理天，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就不能一天放過一天，必須抱著積極的心，發心立願，行功了願，以願力消除業力，才能成道證品蓮，辦道應積極，修道也應積極。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861394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3009</TotalTime>
  <Words>467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不修不辦打殘靈 悟見講</vt:lpstr>
      <vt:lpstr>不修不辦打殘靈 悟見講</vt:lpstr>
      <vt:lpstr>不修不辦打殘靈 悟見講</vt:lpstr>
      <vt:lpstr>不修不辦打殘靈 悟見講</vt:lpstr>
      <vt:lpstr>不修不辦打殘靈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694</cp:revision>
  <dcterms:created xsi:type="dcterms:W3CDTF">2014-02-15T05:50:45Z</dcterms:created>
  <dcterms:modified xsi:type="dcterms:W3CDTF">2021-07-27T09:52:53Z</dcterms:modified>
  <cp:contentStatus/>
</cp:coreProperties>
</file>