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/>
              <a:t>不修不辦十可惜</a:t>
            </a:r>
            <a:br>
              <a:rPr lang="zh-TW" altLang="en-US" sz="4000"/>
            </a:b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4000" dirty="0" smtClean="0"/>
              <a:t>八仙</a:t>
            </a:r>
            <a:r>
              <a:rPr lang="zh-TW" altLang="en-US" sz="4000" dirty="0"/>
              <a:t>藍采和大仙談</a:t>
            </a:r>
            <a:r>
              <a:rPr lang="en-US" altLang="zh-TW" sz="4000" dirty="0"/>
              <a:t>:</a:t>
            </a:r>
          </a:p>
          <a:p>
            <a:r>
              <a:rPr lang="zh-TW" altLang="en-US" sz="4000" dirty="0"/>
              <a:t>不修不辦十可惜</a:t>
            </a:r>
          </a:p>
          <a:p>
            <a:r>
              <a:rPr lang="zh-TW" altLang="en-US" sz="4000" dirty="0"/>
              <a:t>時值白陽末期三佛應辦收圓，</a:t>
            </a:r>
            <a:br>
              <a:rPr lang="zh-TW" altLang="en-US" sz="4000" dirty="0"/>
            </a:br>
            <a:r>
              <a:rPr lang="zh-TW" altLang="en-US" sz="4000" dirty="0"/>
              <a:t>若生不逢時一可惜；</a:t>
            </a:r>
          </a:p>
          <a:p>
            <a:r>
              <a:rPr lang="zh-TW" altLang="en-US" sz="4000" dirty="0"/>
              <a:t>現今道降火宅善男女在家出家，</a:t>
            </a:r>
            <a:br>
              <a:rPr lang="zh-TW" altLang="en-US" sz="4000" dirty="0"/>
            </a:br>
            <a:r>
              <a:rPr lang="zh-TW" altLang="en-US" sz="4000" dirty="0"/>
              <a:t>若毫無參與二可惜；</a:t>
            </a:r>
          </a:p>
          <a:p>
            <a:r>
              <a:rPr lang="zh-TW" altLang="en-US" sz="4000" dirty="0"/>
              <a:t>正是三曹普渡九六佛子歸根源，</a:t>
            </a:r>
            <a:br>
              <a:rPr lang="zh-TW" altLang="en-US" sz="4000" dirty="0"/>
            </a:br>
            <a:r>
              <a:rPr lang="zh-TW" altLang="en-US" sz="4000" dirty="0"/>
              <a:t>若擦肩而過三可惜；</a:t>
            </a:r>
          </a:p>
          <a:p>
            <a:r>
              <a:rPr lang="zh-TW" altLang="en-US" sz="4000" dirty="0"/>
              <a:t>已得明師一指無價寶超生了死，</a:t>
            </a:r>
            <a:br>
              <a:rPr lang="zh-TW" altLang="en-US" sz="4000" dirty="0"/>
            </a:br>
            <a:r>
              <a:rPr lang="zh-TW" altLang="en-US" sz="4000" dirty="0"/>
              <a:t>若輕覷不修四可惜；</a:t>
            </a:r>
          </a:p>
          <a:p>
            <a:r>
              <a:rPr lang="zh-TW" altLang="en-US" sz="4000" dirty="0"/>
              <a:t>獲有一子得道玄祖沾光之籌碼，</a:t>
            </a:r>
            <a:br>
              <a:rPr lang="zh-TW" altLang="en-US" sz="4000" dirty="0"/>
            </a:br>
            <a:r>
              <a:rPr lang="zh-TW" altLang="en-US" sz="4000" dirty="0"/>
              <a:t>若疑道不真五可惜；</a:t>
            </a:r>
          </a:p>
          <a:p>
            <a:r>
              <a:rPr lang="zh-TW" altLang="en-US" sz="4000" dirty="0"/>
              <a:t>明知修辦行功立德可了罪了愿，</a:t>
            </a:r>
            <a:br>
              <a:rPr lang="zh-TW" altLang="en-US" sz="4000" dirty="0"/>
            </a:br>
            <a:r>
              <a:rPr lang="zh-TW" altLang="en-US" sz="4000" dirty="0"/>
              <a:t>若知而不行六可惜；</a:t>
            </a:r>
          </a:p>
          <a:p>
            <a:r>
              <a:rPr lang="zh-TW" altLang="en-US" sz="4000" dirty="0"/>
              <a:t>親身領教仙佛垂訓顯化點迷津，</a:t>
            </a:r>
            <a:br>
              <a:rPr lang="zh-TW" altLang="en-US" sz="4000" dirty="0"/>
            </a:br>
            <a:r>
              <a:rPr lang="zh-TW" altLang="en-US" sz="4000" dirty="0"/>
              <a:t>若不屑一顧七可惜；</a:t>
            </a:r>
          </a:p>
          <a:p>
            <a:r>
              <a:rPr lang="zh-TW" altLang="en-US" sz="4000" dirty="0"/>
              <a:t>參加驚天動地的法會如入寶山，</a:t>
            </a:r>
            <a:br>
              <a:rPr lang="zh-TW" altLang="en-US" sz="4000" dirty="0"/>
            </a:br>
            <a:r>
              <a:rPr lang="zh-TW" altLang="en-US" sz="4000" dirty="0"/>
              <a:t>若空手而返八可惜；</a:t>
            </a:r>
          </a:p>
          <a:p>
            <a:r>
              <a:rPr lang="zh-TW" altLang="en-US" sz="4000" dirty="0"/>
              <a:t>具備健全人身降身中華宜修辦，</a:t>
            </a:r>
            <a:br>
              <a:rPr lang="zh-TW" altLang="en-US" sz="4000" dirty="0"/>
            </a:br>
            <a:r>
              <a:rPr lang="zh-TW" altLang="en-US" sz="4000" dirty="0"/>
              <a:t>若躊躇不前九可惜；</a:t>
            </a:r>
          </a:p>
          <a:p>
            <a:r>
              <a:rPr lang="zh-TW" altLang="en-US" sz="4000" dirty="0"/>
              <a:t>走上獨一無二直往理天的道路，</a:t>
            </a:r>
            <a:br>
              <a:rPr lang="zh-TW" altLang="en-US" sz="4000" dirty="0"/>
            </a:br>
            <a:r>
              <a:rPr lang="zh-TW" altLang="en-US" sz="4000" dirty="0"/>
              <a:t>若半途而廢十可惜。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499</TotalTime>
  <Words>28</Words>
  <Application>Microsoft Office PowerPoint</Application>
  <PresentationFormat>如螢幕大小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不修不辦十可惜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223</cp:revision>
  <dcterms:created xsi:type="dcterms:W3CDTF">2014-02-15T05:50:45Z</dcterms:created>
  <dcterms:modified xsi:type="dcterms:W3CDTF">2017-11-02T01:09:51Z</dcterms:modified>
  <cp:contentStatus/>
</cp:coreProperties>
</file>