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、三曹震動要收圓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三千大千一玄關 三曹震動要收圓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諸天星斗皆下凡 人間戲台辦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未交接非小可 奈何原子不知全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酒色財氣心門鎖 貪嗔痴愛使心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十、三佛收圓天早定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三佛收圓天早定 望助天盤證靈山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六萬年來僅此番 驚動三曹魔難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紅兩期天上客 皆赴龍華助天盤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千辛萬苦把道降 祈望有緣齊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登岸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01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十一、塵海早捨放諸緣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塵海早捨放諸緣 清淨寸土皈靈山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收圓大事人間辦 娑婆世界化蓮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邦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佛同肩白陽令 走馬傳道真理貫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萬仙下凡來助陣 星宿援幫大收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31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十二、午未交接劫已至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午未交接劫已至 地上會面眾靈官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蓬萊仙島稟金線 諸兒切切聽母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屈指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算算時有限 奮勇前進破魔圈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性理真傳遊記述 個個用心勤悟參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母挽救眾迷頑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處處奔走相告傳 代母挽救眾迷頑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手足同敦合心丹 龍華會上天倫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了愿去成全 為道苦口心田寬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成就萬德金剛體 同合佛子慶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筆至此不再宣 率諸佛子返理園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8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二、認假為真迷本性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認假為真迷本性 鏡花水月失當前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燒殺虜掠處處見 更有國土起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烽煙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數將盡大劫現 愚痴蒼生實可憐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揮動機筆訴心言 寄語皇兒脫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61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三、九六皆為母分性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九六皆為母分性 一個不歸心如煎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看看天時已緊急 收圓之事救劫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佛諸祖發大願 普開大道把命傳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神州天然功最大 蓬萊月慧子系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2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四、無極真理漸普化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關張呂岳顯神通 飛鸞闡理率眾仙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無極真理漸普化 開荒也見出紅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處處繼佛極 時時勸化道心堅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無奈人心五蘊重 分別對待金線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99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五、挽救善根天理建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爾我是非皆執著 害了天命大法船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道盤天盤誰實曉 萬教齊發各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爭先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天堂遊記出 濟佛帶領跨仙蓮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指導佛子齊向前 挽救善根天理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50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六、有人稱祖三寶刪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三曹風光人間傳 天佛院景猶迷團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視無所見聽不全 修道佛子費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十字街頭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虎口張 組組之間爭評算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有人師心來自用 有人稱祖三寶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刪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98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七、三寶心法不深會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三寶心法不深會 縱識亂言斷佛丹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有執術流動靜者 美名性命雙修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規師心皆輕棄 膽大包天喊收圓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三六七二假天命 弓長彌勒魔冒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42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八、收圓之事稟天理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有者誆人重點玄 互爭天命自我狂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假公濟私肥私囊 貪功爭果把道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迷陣遍佈滿 可憐皇兒心茫茫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收圓之事稟天理 豈是一地一人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九、龍華三會收殘頑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彌勒皇兒開淨土 龍華三會收殘頑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弓長代祖掃塵染 妙善神通把苦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婆蓮國來創建 淨土大同彌勒宣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至此大開收圓會 九六齊引證羅漢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73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522</TotalTime>
  <Words>430</Words>
  <Application>Microsoft Office PowerPoint</Application>
  <PresentationFormat>如螢幕大小 (16:9)</PresentationFormat>
  <Paragraphs>67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  <vt:lpstr>上天老母勸修辦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243</cp:revision>
  <dcterms:created xsi:type="dcterms:W3CDTF">2014-02-15T05:50:45Z</dcterms:created>
  <dcterms:modified xsi:type="dcterms:W3CDTF">2018-01-01T06:12:46Z</dcterms:modified>
  <cp:contentStatus/>
</cp:coreProperties>
</file>