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8" r:id="rId5"/>
    <p:sldId id="34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6B8E86FB-474E-4C32-85B3-FF2631A223A4}"/>
    <pc:docChg chg="custSel addSld modSld">
      <pc:chgData name="老兄 悟見" userId="d3c841b5715e98f1" providerId="LiveId" clId="{6B8E86FB-474E-4C32-85B3-FF2631A223A4}" dt="2021-12-12T02:40:19.567" v="55" actId="207"/>
      <pc:docMkLst>
        <pc:docMk/>
      </pc:docMkLst>
      <pc:sldChg chg="modSp mod">
        <pc:chgData name="老兄 悟見" userId="d3c841b5715e98f1" providerId="LiveId" clId="{6B8E86FB-474E-4C32-85B3-FF2631A223A4}" dt="2021-12-12T02:37:20.664" v="26" actId="207"/>
        <pc:sldMkLst>
          <pc:docMk/>
          <pc:sldMk cId="2451051432" sldId="345"/>
        </pc:sldMkLst>
        <pc:spChg chg="mod">
          <ac:chgData name="老兄 悟見" userId="d3c841b5715e98f1" providerId="LiveId" clId="{6B8E86FB-474E-4C32-85B3-FF2631A223A4}" dt="2021-12-12T02:37:20.664" v="26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6B8E86FB-474E-4C32-85B3-FF2631A223A4}" dt="2021-12-12T02:38:14.654" v="42" actId="207"/>
        <pc:sldMkLst>
          <pc:docMk/>
          <pc:sldMk cId="1987754243" sldId="346"/>
        </pc:sldMkLst>
        <pc:spChg chg="mod">
          <ac:chgData name="老兄 悟見" userId="d3c841b5715e98f1" providerId="LiveId" clId="{6B8E86FB-474E-4C32-85B3-FF2631A223A4}" dt="2021-12-12T02:38:14.654" v="42" actId="207"/>
          <ac:spMkLst>
            <pc:docMk/>
            <pc:sldMk cId="1987754243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6B8E86FB-474E-4C32-85B3-FF2631A223A4}" dt="2021-12-12T02:39:12.753" v="47" actId="207"/>
        <pc:sldMkLst>
          <pc:docMk/>
          <pc:sldMk cId="2147787732" sldId="347"/>
        </pc:sldMkLst>
        <pc:spChg chg="mod">
          <ac:chgData name="老兄 悟見" userId="d3c841b5715e98f1" providerId="LiveId" clId="{6B8E86FB-474E-4C32-85B3-FF2631A223A4}" dt="2021-12-12T02:39:12.753" v="47" actId="207"/>
          <ac:spMkLst>
            <pc:docMk/>
            <pc:sldMk cId="2147787732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6B8E86FB-474E-4C32-85B3-FF2631A223A4}" dt="2021-12-12T02:39:46.790" v="51" actId="207"/>
        <pc:sldMkLst>
          <pc:docMk/>
          <pc:sldMk cId="315022686" sldId="348"/>
        </pc:sldMkLst>
        <pc:spChg chg="mod">
          <ac:chgData name="老兄 悟見" userId="d3c841b5715e98f1" providerId="LiveId" clId="{6B8E86FB-474E-4C32-85B3-FF2631A223A4}" dt="2021-12-12T02:39:46.790" v="51" actId="207"/>
          <ac:spMkLst>
            <pc:docMk/>
            <pc:sldMk cId="315022686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6B8E86FB-474E-4C32-85B3-FF2631A223A4}" dt="2021-12-12T02:40:19.567" v="55" actId="207"/>
        <pc:sldMkLst>
          <pc:docMk/>
          <pc:sldMk cId="2795491523" sldId="349"/>
        </pc:sldMkLst>
        <pc:spChg chg="mod">
          <ac:chgData name="老兄 悟見" userId="d3c841b5715e98f1" providerId="LiveId" clId="{6B8E86FB-474E-4C32-85B3-FF2631A223A4}" dt="2021-12-12T02:40:19.567" v="55" actId="207"/>
          <ac:spMkLst>
            <pc:docMk/>
            <pc:sldMk cId="2795491523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上天會為誰開路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一、上天會為誰開路 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教化菩薩慈語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若是你不跨出腳步，上天是不會為你開路的！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若是你不打開心門，上天是不會啟發你的。若是你不願放下執著與成見，人意太滿，那麼你將無法聆聽上天的聲音，上天也無從為你加持智慧。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只有在心靈平靜的時候，才能感受到上天的恩典。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上天會為誰開路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二、白陽天使上天助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教化菩薩慈語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白陽天使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天使心 聖潔而光輝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天使行 慈悲而端正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天使言 忠懇而柔軟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天使愿 廣大而堅定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白陽天使乃是上天派來人間的使者！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受天之託，當忠事而信，敬業樂群。以一顆恭敬心來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承擔聖業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開創聖業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以一顆誠敬心來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承擔使命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看待使命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專心致志樂於與大眾互相提攜勉勵，互助互諒，共同努力，締造一個和諧清靜的道場；安樂一切眾生，利益一切眾生。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7754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上天會為誰開路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三、上天材必受鍛鍊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教化菩薩慈語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作為上天選用之材，必被放在風雨中受鍛鍊。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一棵大樹，必在風雨飄搖中把根紮得更深，枝幹更高。一個修道人，必須經得起層層考驗，方能堅韌性情，增益其所不能，成為真正的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棟樑之材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試觀古往今來，多少聖賢豪傑，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無不從艱難困苦中歷煉而成。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7787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上天會為誰開路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四、千魔萬考不退志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教化菩薩慈語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有道是寶劍鋒，從磨礪出；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梅花香，自苦寒來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九品蓮台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是給千魔萬考不退志，真修實辦之人；非是以天職之高低來按功定果。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上天論心，不論跡。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凡事默默付出；不求有功，只求無過；不求掌聲，只求盡心；不求己安樂，只求眾生離苦；不求辦得轟轟烈烈，只求辦得無愧我心。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5022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上天會為誰開路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五、認清修辦之宗旨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教化菩薩慈語</a:t>
            </a:r>
          </a:p>
          <a:p>
            <a:pPr algn="l"/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非是修理他人，而是管好自己，修心養性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辦道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非是辦理人事，而是天心為心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。辦理天事，認清修辦之宗旨，方不會在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名利權位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相中打轉。一日修來一日功，一日不修一日空。常自動自發，自立自強，切勿原地踏步。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用心體會每一個過程，認真填好每一張試卷，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圓滿此生的功課，有朝一日在龍華會上，交出一張漂亮的成績單。覺行圓滿，心性圓融，以慰師心母顏。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549152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3071</TotalTime>
  <Words>581</Words>
  <Application>Microsoft Office PowerPoint</Application>
  <PresentationFormat>如螢幕大小 (16:9)</PresentationFormat>
  <Paragraphs>29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上天會為誰開路 悟見講</vt:lpstr>
      <vt:lpstr>上天會為誰開路 悟見講</vt:lpstr>
      <vt:lpstr>上天會為誰開路 悟見講</vt:lpstr>
      <vt:lpstr>上天會為誰開路 悟見講</vt:lpstr>
      <vt:lpstr>上天會為誰開路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2021-12-12T02:40:24Z</dcterms:modified>
  <cp:contentStatus/>
</cp:coreProperties>
</file>