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8" r:id="rId2"/>
    <p:sldId id="264" r:id="rId3"/>
    <p:sldId id="267" r:id="rId4"/>
    <p:sldId id="263" r:id="rId5"/>
    <p:sldId id="269" r:id="rId6"/>
    <p:sldId id="262" r:id="rId7"/>
    <p:sldId id="268" r:id="rId8"/>
    <p:sldId id="259" r:id="rId9"/>
    <p:sldId id="272" r:id="rId10"/>
    <p:sldId id="265" r:id="rId11"/>
    <p:sldId id="261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2648E-3256-4786-8B8A-DBDCF1BE16AA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16810-0153-4517-97BE-2016EA9BCE3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6638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D16810-0153-4517-97BE-2016EA9BCE38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70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2016/6/8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一、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之三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要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第一要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知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降道之因：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        道因劫而降，道是來救善人，劫難是來懲罰惡人。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第二要知修道之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目的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：是為了了脫輪迴，靈性回到故家鄉：無極理天。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第三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要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知道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與教之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分別：                       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得道修道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靈性回理天，超脫輪迴。                  </a:t>
            </a:r>
            <a:r>
              <a:rPr lang="zh-TW" altLang="en-US" sz="3600" dirty="0" smtClean="0">
                <a:solidFill>
                  <a:srgbClr val="00B0F0"/>
                </a:solidFill>
                <a:ea typeface="全真細隸書" panose="02010609000101010101" pitchFamily="49" charset="-120"/>
              </a:rPr>
              <a:t>修教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是修來世福報，仍在輪迴中。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3255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136904" cy="489654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十、道與教等階不同        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道是無上法，有緣者得之</a:t>
            </a:r>
            <a:r>
              <a:rPr lang="zh-TW" altLang="en-US" sz="3600" dirty="0">
                <a:ea typeface="全真細隸書" panose="02010609000101010101" pitchFamily="49" charset="-120"/>
              </a:rPr>
              <a:t>，非人不傳，非時不降，在普渡時，才能求道，有緣者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是累世</a:t>
            </a:r>
            <a:r>
              <a:rPr lang="zh-TW" altLang="en-US" sz="3600" dirty="0">
                <a:ea typeface="全真細隸書" panose="02010609000101010101" pitchFamily="49" charset="-120"/>
              </a:rPr>
              <a:t>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修、</a:t>
            </a:r>
            <a:r>
              <a:rPr lang="zh-TW" altLang="en-US" sz="3600" dirty="0">
                <a:ea typeface="全真細隸書" panose="02010609000101010101" pitchFamily="49" charset="-120"/>
              </a:rPr>
              <a:t>祖上有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德、品行端正。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教是平等法，人人可信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，連動物</a:t>
            </a:r>
            <a:r>
              <a:rPr lang="zh-TW" altLang="en-US" sz="3600" dirty="0">
                <a:ea typeface="全真細隸書" panose="02010609000101010101" pitchFamily="49" charset="-120"/>
              </a:rPr>
              <a:t>也能皈依教門，沒有時間性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子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貢曰：夫子之文章可得而聞也</a:t>
            </a:r>
            <a:r>
              <a:rPr lang="zh-TW" altLang="en-US" sz="3600" dirty="0">
                <a:ea typeface="全真細隸書" panose="02010609000101010101" pitchFamily="49" charset="-120"/>
              </a:rPr>
              <a:t>，夫子之言性與天道不可得而聞也。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0157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十一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結論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道之三要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第一</a:t>
            </a:r>
            <a:r>
              <a:rPr lang="zh-TW" altLang="en-US" sz="3600" dirty="0">
                <a:ea typeface="全真細隸書" panose="02010609000101010101" pitchFamily="49" charset="-120"/>
              </a:rPr>
              <a:t>要知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天道降世之因：道因劫而降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第二要知修道之目的：靈性回無極理天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ea typeface="全真細隸書" panose="02010609000101010101" pitchFamily="49" charset="-120"/>
              </a:rPr>
              <a:t>第三</a:t>
            </a:r>
            <a:r>
              <a:rPr lang="zh-TW" altLang="en-US" sz="3600" dirty="0">
                <a:ea typeface="全真細隸書" panose="02010609000101010101" pitchFamily="49" charset="-120"/>
              </a:rPr>
              <a:t>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知道</a:t>
            </a:r>
            <a:r>
              <a:rPr lang="zh-TW" altLang="en-US" sz="3600" dirty="0">
                <a:ea typeface="全真細隸書" panose="02010609000101010101" pitchFamily="49" charset="-120"/>
              </a:rPr>
              <a:t>與教之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分別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人人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明此三要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，人人都必須來拜明師求道，求道修道辦道，道真理真天命真，一世修一世成。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95821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二、老母的諾言而降道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天上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老母當初的諾言</a:t>
            </a:r>
          </a:p>
          <a:p>
            <a:r>
              <a:rPr lang="zh-TW" altLang="en-US" sz="3600" dirty="0">
                <a:latin typeface="超世紀細毛楷" panose="02000000000000000000" pitchFamily="2" charset="-120"/>
                <a:ea typeface="全真細隸書" panose="02010609000101010101" pitchFamily="49" charset="-120"/>
              </a:rPr>
              <a:t>㈠</a:t>
            </a:r>
            <a:r>
              <a:rPr lang="zh-TW" altLang="en-US" sz="3600" dirty="0">
                <a:ea typeface="全真細隸書" panose="02010609000101010101" pitchFamily="49" charset="-120"/>
              </a:rPr>
              <a:t>三山坡的一段往事：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問母娘至何時方把家還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，母</a:t>
            </a:r>
            <a:r>
              <a:rPr lang="zh-TW" altLang="en-US" sz="3600" dirty="0">
                <a:ea typeface="全真細隸書" panose="02010609000101010101" pitchFamily="49" charset="-120"/>
              </a:rPr>
              <a:t>言答三期末大開普渡。</a:t>
            </a:r>
          </a:p>
          <a:p>
            <a:r>
              <a:rPr lang="zh-TW" altLang="en-US" sz="3600" dirty="0">
                <a:latin typeface="超世紀細毛楷" panose="02000000000000000000" pitchFamily="2" charset="-120"/>
                <a:ea typeface="全真細隸書" panose="02010609000101010101" pitchFamily="49" charset="-120"/>
              </a:rPr>
              <a:t>㈡</a:t>
            </a:r>
            <a:r>
              <a:rPr lang="zh-TW" altLang="en-US" sz="3600" dirty="0">
                <a:ea typeface="全真細隸書" panose="02010609000101010101" pitchFamily="49" charset="-120"/>
              </a:rPr>
              <a:t>、老母言：</a:t>
            </a: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今時下運已至為母降道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，差</a:t>
            </a:r>
            <a:r>
              <a:rPr lang="zh-TW" altLang="en-US" sz="3600" dirty="0">
                <a:ea typeface="全真細隸書" panose="02010609000101010101" pitchFamily="49" charset="-120"/>
              </a:rPr>
              <a:t>三佛辦末後普渡收圓。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sz="32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30004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三、為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拯救生靈而降道</a:t>
            </a: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上天老母說：</a:t>
            </a:r>
            <a:endParaRPr lang="en-US" altLang="zh-TW" sz="3600" dirty="0" smtClean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六萬年</a:t>
            </a:r>
            <a:r>
              <a:rPr lang="zh-TW" altLang="en-US" sz="3600" dirty="0">
                <a:ea typeface="全真細隸書" panose="02010609000101010101" pitchFamily="49" charset="-120"/>
              </a:rPr>
              <a:t>大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清算應</a:t>
            </a:r>
            <a:r>
              <a:rPr lang="zh-TW" altLang="en-US" sz="3600" dirty="0">
                <a:ea typeface="全真細隸書" panose="02010609000101010101" pitchFamily="49" charset="-120"/>
              </a:rPr>
              <a:t>於此時 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分玉石分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善惡各</a:t>
            </a:r>
            <a:r>
              <a:rPr lang="zh-TW" altLang="en-US" sz="3600" dirty="0">
                <a:ea typeface="全真細隸書" panose="02010609000101010101" pitchFamily="49" charset="-120"/>
              </a:rPr>
              <a:t>地插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籌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不忍得這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玉石俱焚</a:t>
            </a:r>
            <a:r>
              <a:rPr lang="zh-TW" altLang="en-US" sz="3600" dirty="0">
                <a:ea typeface="全真細隸書" panose="02010609000101010101" pitchFamily="49" charset="-120"/>
              </a:rPr>
              <a:t>不判 　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垂金線現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靈光海內</a:t>
            </a:r>
            <a:r>
              <a:rPr lang="zh-TW" altLang="en-US" sz="3600" dirty="0">
                <a:ea typeface="全真細隸書" panose="02010609000101010101" pitchFamily="49" charset="-120"/>
              </a:rPr>
              <a:t>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千條路萬條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路無</a:t>
            </a:r>
            <a:r>
              <a:rPr lang="zh-TW" altLang="en-US" sz="3600" dirty="0">
                <a:ea typeface="全真細隸書" panose="02010609000101010101" pitchFamily="49" charset="-120"/>
              </a:rPr>
              <a:t>有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生路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逢生路惟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一貫天道</a:t>
            </a:r>
            <a:r>
              <a:rPr lang="zh-TW" altLang="en-US" sz="3600" dirty="0">
                <a:ea typeface="全真細隸書" panose="02010609000101010101" pitchFamily="49" charset="-120"/>
              </a:rPr>
              <a:t>速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求</a:t>
            </a:r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6018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四、降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劫之因</a:t>
            </a: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無極老母說：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ea typeface="全真細隸書" panose="02010609000101010101" pitchFamily="49" charset="-120"/>
              </a:rPr>
              <a:t>爾不想</a:t>
            </a:r>
            <a:r>
              <a:rPr lang="zh-TW" altLang="en-US" sz="3600" dirty="0">
                <a:ea typeface="全真細隸書" panose="02010609000101010101" pitchFamily="49" charset="-120"/>
              </a:rPr>
              <a:t>亙古來大劫何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有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堯舜禹聖安邦得樂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悠悠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人心正天心順有何劫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降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人心邪惡孽召浩劫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橫流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今時人心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敗壞，</a:t>
            </a:r>
            <a:r>
              <a:rPr lang="zh-TW" altLang="en-US" sz="3600" dirty="0">
                <a:ea typeface="全真細隸書" panose="02010609000101010101" pitchFamily="49" charset="-120"/>
              </a:rPr>
              <a:t>奸貪詭詐，坑人拐騙，綱常倫理已墜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，惡貫滿盈，以致造成空前之大劫難，上天降劫來收煞惡人。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9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五、要知修道之目的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修道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最終目的</a:t>
            </a:r>
            <a:r>
              <a:rPr lang="zh-TW" altLang="en-US" sz="3600" dirty="0">
                <a:ea typeface="全真細隸書" panose="02010609000101010101" pitchFamily="49" charset="-120"/>
              </a:rPr>
              <a:t>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就是要超脫生死輪迴。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要超脫生死輪迴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，就是要拜明師求大道。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一子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得道九玄七祖同沾光：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祖先可領一朵白蓮花，經常受佛光普照，子孫誠心修道</a:t>
            </a:r>
            <a:r>
              <a:rPr lang="zh-TW" altLang="en-US" sz="3600" smtClean="0">
                <a:ea typeface="全真細隸書" panose="02010609000101010101" pitchFamily="49" charset="-120"/>
              </a:rPr>
              <a:t>，</a:t>
            </a:r>
            <a:r>
              <a:rPr lang="zh-TW" altLang="en-US" sz="3600" smtClean="0">
                <a:ea typeface="全真細隸書" panose="02010609000101010101" pitchFamily="49" charset="-120"/>
              </a:rPr>
              <a:t>更可免去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地獄之苦。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一子成道九玄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七祖同超昇：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祖先可脫輪迴之苦。</a:t>
            </a:r>
            <a:endParaRPr lang="zh-TW" altLang="en-US" sz="3600" dirty="0"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9753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、道與教意義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不同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道是最高真理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道是各教目標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道是天地的根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信道超脫生死輪迴</a:t>
            </a:r>
            <a:b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endParaRPr lang="en-US" altLang="zh-TW" sz="36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ea typeface="全真細隸書" panose="02010609000101010101" pitchFamily="49" charset="-120"/>
              </a:rPr>
              <a:t>教是教化真理</a:t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教是教化人心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信教頂多作個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好人，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死</a:t>
            </a:r>
            <a:r>
              <a:rPr lang="zh-TW" altLang="en-US" sz="3600" dirty="0">
                <a:ea typeface="全真細隸書" panose="02010609000101010101" pitchFamily="49" charset="-120"/>
              </a:rPr>
              <a:t>後落入閻君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審判，</a:t>
            </a:r>
            <a:r>
              <a:rPr lang="zh-TW" altLang="en-US" sz="3600" dirty="0">
                <a:ea typeface="全真細隸書" panose="02010609000101010101" pitchFamily="49" charset="-120"/>
              </a:rPr>
              <a:t/>
            </a:r>
            <a:br>
              <a:rPr lang="zh-TW" altLang="en-US" sz="3600" dirty="0">
                <a:ea typeface="全真細隸書" panose="02010609000101010101" pitchFamily="49" charset="-120"/>
              </a:rPr>
            </a:br>
            <a:r>
              <a:rPr lang="zh-TW" altLang="en-US" sz="3600" dirty="0">
                <a:ea typeface="全真細隸書" panose="02010609000101010101" pitchFamily="49" charset="-120"/>
              </a:rPr>
              <a:t>無法超脫生死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輪迴。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336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七、道與教主宰不同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的主宰者是明明上帝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，有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天命明師</a:t>
            </a:r>
            <a:r>
              <a:rPr lang="zh-TW" altLang="en-US" sz="3600" dirty="0">
                <a:ea typeface="全真細隸書" panose="02010609000101010101" pitchFamily="49" charset="-120"/>
              </a:rPr>
              <a:t>傳超脫生死的道，得道者可以今世修今世成，今世即可了脫輪迴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的主宰者是各教的</a:t>
            </a:r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領導者，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沒有</a:t>
            </a:r>
            <a:r>
              <a:rPr lang="zh-TW" altLang="en-US" sz="3600" dirty="0">
                <a:ea typeface="全真細隸書" panose="02010609000101010101" pitchFamily="49" charset="-120"/>
              </a:rPr>
              <a:t>天命傳天道三寶，信徒無法得道超生了死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。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zh-TW" altLang="en-US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endParaRPr lang="en-US" altLang="zh-TW" sz="32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662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八、道與教法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門不同</a:t>
            </a:r>
            <a:endParaRPr lang="en-US" altLang="zh-TW" sz="3600" dirty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 道是頓悟法門，</a:t>
            </a:r>
            <a:r>
              <a:rPr lang="zh-TW" altLang="en-US" sz="3600" dirty="0">
                <a:ea typeface="全真細隸書" panose="02010609000101010101" pitchFamily="49" charset="-120"/>
              </a:rPr>
              <a:t>無上妙法，一指見性，直了成佛。先得後修天時緊急，應運法門，今世修今世成。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教是漸修法門</a:t>
            </a:r>
            <a:r>
              <a:rPr lang="zh-TW" altLang="en-US" sz="3600" dirty="0">
                <a:solidFill>
                  <a:srgbClr val="FFFF00"/>
                </a:solidFill>
                <a:ea typeface="全真細隸書" panose="02010609000101010101" pitchFamily="49" charset="-120"/>
              </a:rPr>
              <a:t>，</a:t>
            </a:r>
            <a:r>
              <a:rPr lang="zh-TW" altLang="en-US" sz="3600" dirty="0">
                <a:ea typeface="全真細隸書" panose="02010609000101010101" pitchFamily="49" charset="-120"/>
              </a:rPr>
              <a:t>聽經讀誦，參禪打坐，燒香禮佛，積功累果，等功果圓滿才來求道。這種修法，天時緊急，來不及修成即要遭劫。</a:t>
            </a:r>
            <a:endParaRPr lang="en-US" altLang="zh-TW" sz="3600" dirty="0"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6326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細隸書" panose="02010609000101010101" pitchFamily="49" charset="-120"/>
              </a:rPr>
              <a:t>道之三要  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      悟見講                  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ea typeface="全真細隸書" panose="02010609000101010101" pitchFamily="49" charset="-120"/>
              </a:rPr>
              <a:t>九、道與教結果不同</a:t>
            </a:r>
            <a:endParaRPr lang="en-US" altLang="zh-TW" sz="3600" dirty="0" smtClean="0">
              <a:solidFill>
                <a:srgbClr val="FFFF00"/>
              </a:solidFill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教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：勸化眾生行善佈施，得來世福報。</a:t>
            </a:r>
            <a:b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</a:br>
            <a:r>
              <a:rPr lang="zh-TW" altLang="en-US" sz="3600" dirty="0" smtClean="0">
                <a:ea typeface="全真細隸書" panose="02010609000101010101" pitchFamily="49" charset="-120"/>
              </a:rPr>
              <a:t>五</a:t>
            </a:r>
            <a:r>
              <a:rPr lang="zh-TW" altLang="en-US" sz="3600" dirty="0">
                <a:ea typeface="全真細隸書" panose="02010609000101010101" pitchFamily="49" charset="-120"/>
              </a:rPr>
              <a:t>祖弘忍：汝等終日只求福田，不求出離生死苦海，自性若迷，福何可救</a:t>
            </a:r>
            <a:r>
              <a:rPr lang="zh-TW" altLang="en-US" sz="3600" dirty="0" smtClean="0">
                <a:ea typeface="全真細隸書" panose="02010609000101010101" pitchFamily="49" charset="-120"/>
              </a:rPr>
              <a:t>？</a:t>
            </a:r>
            <a:endParaRPr lang="en-US" altLang="zh-TW" sz="3600" dirty="0" smtClean="0">
              <a:ea typeface="全真細隸書" panose="02010609000101010101" pitchFamily="49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ea typeface="全真細隸書" panose="02010609000101010101" pitchFamily="49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ea typeface="全真細隸書" panose="02010609000101010101" pitchFamily="49" charset="-120"/>
              </a:rPr>
              <a:t>：超生了死，永離輪迴，歸根認母。</a:t>
            </a:r>
          </a:p>
          <a:p>
            <a:endParaRPr lang="en-US" altLang="zh-TW" sz="3200" dirty="0">
              <a:solidFill>
                <a:srgbClr val="FFC000"/>
              </a:solidFill>
              <a:ea typeface="全真細隸書" panose="02010609000101010101" pitchFamily="49" charset="-120"/>
            </a:endParaRPr>
          </a:p>
          <a:p>
            <a:endParaRPr lang="zh-TW" altLang="en-US" dirty="0">
              <a:ea typeface="全真細隸書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258460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388</TotalTime>
  <Words>574</Words>
  <Application>Microsoft Office PowerPoint</Application>
  <PresentationFormat>如螢幕大小 (16:9)</PresentationFormat>
  <Paragraphs>64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Franklin Gothic Book</vt:lpstr>
      <vt:lpstr>全真細隸書</vt:lpstr>
      <vt:lpstr>超世紀細毛楷</vt:lpstr>
      <vt:lpstr>微軟正黑體</vt:lpstr>
      <vt:lpstr>新細明體</vt:lpstr>
      <vt:lpstr>Arial</vt:lpstr>
      <vt:lpstr>Calibri</vt:lpstr>
      <vt:lpstr>Wingdings 2</vt:lpstr>
      <vt:lpstr>科技</vt:lpstr>
      <vt:lpstr>道之三要        悟見講                  </vt:lpstr>
      <vt:lpstr>道之三要        悟見講                  </vt:lpstr>
      <vt:lpstr>道之三要        悟見講                  </vt:lpstr>
      <vt:lpstr>道之三要        悟見講                  </vt:lpstr>
      <vt:lpstr>道之三要        悟見講                  </vt:lpstr>
      <vt:lpstr>道之三要        悟見講                  </vt:lpstr>
      <vt:lpstr>道之三要        悟見講                  </vt:lpstr>
      <vt:lpstr>道之三要        悟見講                  </vt:lpstr>
      <vt:lpstr>道之三要        悟見講                  </vt:lpstr>
      <vt:lpstr>道之三要        悟見講                  </vt:lpstr>
      <vt:lpstr>道之三要        悟見講             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127</cp:revision>
  <dcterms:created xsi:type="dcterms:W3CDTF">2014-02-15T05:50:45Z</dcterms:created>
  <dcterms:modified xsi:type="dcterms:W3CDTF">2016-06-07T17:53:26Z</dcterms:modified>
</cp:coreProperties>
</file>