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5" r:id="rId4"/>
    <p:sldId id="304" r:id="rId5"/>
    <p:sldId id="303" r:id="rId6"/>
    <p:sldId id="302" r:id="rId7"/>
    <p:sldId id="301" r:id="rId8"/>
    <p:sldId id="306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1026" y="3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2017/6/1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、財施病痛不纏身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財施施財先施心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感神靈賜福臨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鋪橋造路來濟困貧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三世米糧堆積滿屋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存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錢財 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佛寺                 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功勳 金榜前程進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施了錢財來修佛尊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來世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病痛不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纏身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二、行財施斷諸惡業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寶雨經云：「觀見一切有情造極惡業，施財攝取，令彼遠離所作惡業，安置善處。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復起思惟，佛說布施是菩薩，菩提由布施故，得斷三種不善之法：所謂慳吝、嫉妒、惡思，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是故我應學於如來，隨所有財，常行布施，雖復施與，不起慢心」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99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三、財施福報用不盡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詩曰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施財猶如井中水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   一邊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吊起一邊盛，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三日五日不打水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  何曾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淹到井檻邊。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財如水來法如船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道辦道兩兼全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各有能力盡表現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功不昧註天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52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四、法施功德無邊大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金剛經云：「若人滿三千大千世界七寶以用布施，是人所得福德寧為多不，須菩提言甚多。」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佛陀説：「若復有人於此經中受持，乃至四句偈等為他人說，其福勝彼。」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詩曰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法施功德是無邊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隨緣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化渡廣成全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各有能力盡表現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功不昧註天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65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五、法施功德又一筆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宣道聖理誠心意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心端正心合一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天理貴在那人道極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極至無私邀得天加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立 言道理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兄弟 滿堂皆和氣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處處訪良善登天梯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功德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簿上又一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筆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14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六、無畏佈施慈悲心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無畏佈施無須求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無求無私無你我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有形無形須認理修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借假修真真功實善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心地 無罣礙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相丟 不執功來求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三施並進福慧修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慈悲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心懷永長久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032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30632" y="12467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七、真心行善是布施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佈施也並非，只有佈施錢財而已，真心的佈施，不在於錢財多少，在於是否真心。在平常有心、面、言、身這四種佈施，那要如何佈施呢？</a:t>
            </a:r>
          </a:p>
          <a:p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心純正沒有惡念，常存感恩的心，也是一種佈施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心正沒有偏，就不會製造心靈的垃圾，念頭的好壞，會引響外在言行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58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三施並行真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七、真心行善是布施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就是面帶微笑，帶給別人快樂，自己也會快樂。</a:t>
            </a:r>
          </a:p>
          <a:p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盡量以鼓勵，代替苛責、盡量講好話、不要批評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別人。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身施：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別人有難，或需要幫忙的人，去扶持幫助他。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560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434</TotalTime>
  <Words>464</Words>
  <Application>Microsoft Office PowerPoint</Application>
  <PresentationFormat>如螢幕大小 (16:9)</PresentationFormat>
  <Paragraphs>48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Franklin Gothic Book</vt:lpstr>
      <vt:lpstr>微軟正黑體</vt:lpstr>
      <vt:lpstr>新細明體</vt:lpstr>
      <vt:lpstr>標楷體</vt:lpstr>
      <vt:lpstr>Arial</vt:lpstr>
      <vt:lpstr>Calibri</vt:lpstr>
      <vt:lpstr>Wingdings 2</vt:lpstr>
      <vt:lpstr>科技</vt:lpstr>
      <vt:lpstr>三施並行真功德 悟見講</vt:lpstr>
      <vt:lpstr>三施並行真功德 悟見講</vt:lpstr>
      <vt:lpstr>三施並行真功德 悟見講</vt:lpstr>
      <vt:lpstr>三施並行真功德 悟見講</vt:lpstr>
      <vt:lpstr>三施並行真功德 悟見講</vt:lpstr>
      <vt:lpstr>三施並行真功德 悟見講</vt:lpstr>
      <vt:lpstr>三施並行真功德 悟見講</vt:lpstr>
      <vt:lpstr>三施並行真功德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156</cp:revision>
  <dcterms:created xsi:type="dcterms:W3CDTF">2014-02-15T05:50:45Z</dcterms:created>
  <dcterms:modified xsi:type="dcterms:W3CDTF">2017-06-01T08:11:18Z</dcterms:modified>
</cp:coreProperties>
</file>