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2" r:id="rId4"/>
    <p:sldId id="303" r:id="rId5"/>
    <p:sldId id="308" r:id="rId6"/>
    <p:sldId id="301" r:id="rId7"/>
    <p:sldId id="309" r:id="rId8"/>
    <p:sldId id="300" r:id="rId9"/>
    <p:sldId id="299" r:id="rId10"/>
    <p:sldId id="298" r:id="rId11"/>
    <p:sldId id="304" r:id="rId12"/>
    <p:sldId id="305" r:id="rId13"/>
    <p:sldId id="307" r:id="rId14"/>
    <p:sldId id="306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、對修道要有信心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如果你們以後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，有這個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信心，想要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回天堂去，那你就要對現在，選擇的這條路，要有信心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用人的眼光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，來看仙佛所做的事情，不要用人的眼光，來看救你、渡你的人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八、用佛心去救人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希望你們有心要救人的徒兒，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要有耐性，要有愛心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突破種種的困難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一起把這些迷失的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帶回來，把他們一起帶回天堂去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48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九、老母永遠愛我們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你們想一想，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再愛你的人，他能夠永遠等你嗎？到了要分別的時候，也是各人走各人，能夠說相愛的人，我們一起走嗎？沒有辦法；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但是，我們的　老母，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靈性的老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母，祂等了我們六萬多年，祂等著我們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回去，跟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祂團聚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7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十、一起為上天辦事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徒兒們眼光要放遠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，時候不早了，你們要曉得天時的緊急，有心要救人，不要遲疑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手牽手，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心，一起為上天辦事，救我們這些原佛子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7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十一、説佛話去渡人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這一包打開來的糖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，就送給徒兒們，希望你們吃甜甜，不是更會說話，而是更會說好話，渡人、救人的話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兒要了解上天的用心良苦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，前賢的用心良苦，要有信心，沒有信心，就走不下去，好不好啊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67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十二、放不下也要放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徒兒好好保重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，希望你們，一年比一年成長，要為明年更努力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放不下，你們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也要放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，為了自己要努力，要努力啊！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5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二、要找到人生目標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你身上所有的東西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，沒有人能夠奪走，唯一失去的是你自己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苦口婆心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，一心一意來渡你，是因為人家了解到，為師剛剛所講的這一些話，人家才做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他們已經找到，人生的意義與目標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2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三、要放下來修辦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你們如果覺得值得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，為師說的話沒有錯，就好好的珍惜光陰，好好的研究道理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世間種種的一切因緣，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或者是一切恩怨，都是由前世因果所造成，要突破你心中的障礙，道才能進入你心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72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四、仙佛的大悲心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你們求過道的人，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都在為師的乾坤袋裡面，散落一地的是迷失的眾生，為師一個一個把你們撿回我的乾坤袋，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幾十年了，雖然袋中的你們走來走去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，回來又出去迷失了，為師還是照樣重覆，有機會就再把你們撿回來，把你帶回來，你們了解這個用心嗎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6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四、仙佛的大悲心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佛的用心嗎？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你們知道這叫做什麼嗎？這就是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的心，仙佛對眾生 所發出的大悲的心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2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五、老師不放棄徒兒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怎麼樣發出來？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首先要能夠了解透徹眾生的苦，才能夠發出來，所謂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同體大悲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為師一個人的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力量，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去做的，剛剛就有很多的徒兒，出來幫為師，把迷失的徒兒們，撿回我的乾坤袋裡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456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五、老師不放棄徒兒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是一種比喻，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為師不會因為你迷失了，就把你遺棄了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今天你再走失了，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有機會為師還是會，再把你裝回我的乾坤袋，帶回佛堂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7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六、人生最怕無常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老天給你機會，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為師也希望你們，給自己一個機會，你們在乾坤袋裡面，走來走去的，每當你又走失的時候，為師有多麼的擔心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什麼時候，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你才能夠再回 來，人生最可怕的就是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無常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的來到，無常一旦來到，那就是沒有救了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1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一起為上天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七、有回頭仙佛來救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什麼是無常？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當你面臨生、死的那一刻，面臨意外發生的那一刻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為師想要拉你一把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，也要看徒兒自己的心，是否已經回轉，為師才能再把你撿回來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90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563</TotalTime>
  <Words>995</Words>
  <Application>Microsoft Office PowerPoint</Application>
  <PresentationFormat>如螢幕大小 (16:9)</PresentationFormat>
  <Paragraphs>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  <vt:lpstr>一起為上天辦事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245</cp:revision>
  <dcterms:created xsi:type="dcterms:W3CDTF">2014-02-15T05:50:45Z</dcterms:created>
  <dcterms:modified xsi:type="dcterms:W3CDTF">2018-01-10T08:51:54Z</dcterms:modified>
  <cp:contentStatus/>
</cp:coreProperties>
</file>