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6" r:id="rId2"/>
    <p:sldId id="297" r:id="rId3"/>
    <p:sldId id="312" r:id="rId4"/>
    <p:sldId id="311" r:id="rId5"/>
    <p:sldId id="310" r:id="rId6"/>
    <p:sldId id="309" r:id="rId7"/>
    <p:sldId id="298" r:id="rId8"/>
    <p:sldId id="308" r:id="rId9"/>
    <p:sldId id="307" r:id="rId10"/>
    <p:sldId id="306" r:id="rId11"/>
    <p:sldId id="313" r:id="rId12"/>
    <p:sldId id="305" r:id="rId13"/>
    <p:sldId id="304" r:id="rId14"/>
    <p:sldId id="303" r:id="rId15"/>
    <p:sldId id="302" r:id="rId16"/>
    <p:sldId id="301" r:id="rId17"/>
    <p:sldId id="300" r:id="rId18"/>
    <p:sldId id="299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、一生功德剩多少？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嚴格說起來，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修道人在修辦的路上，所盡的苦心，那能談得上是功德呢？即使有那麼一點功德吧，再想想，你們要不要償還因果業債，要不要迴向父母祖先的恩德，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保平安逢凶化吉，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要不要留一點作回天見　老母的資糧，再扣掉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所犯的罪過錯的負債，徒兒們！你們還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功德，自許自誇的驕態嗎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十、冤欠與魔界聯合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修道人在末法時期，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要慎護心念，不容有絲毫偏差，否則必定造成自我沈淪，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因為眾生累劫，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因果冤欠，他們已與修羅界，取得了共識，不再以追討命債，和索取功德的迴向，他們是要當事人的心念，偏差之後果，造成個人聖靈的背叛，然後殃及九玄七祖的沈淪，漸而分裂一方道務的毀滅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58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十、冤欠與魔界聯合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且看看某些道場的分歧和 亂象，還不快點自警自省自悟嗎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1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十一、了道成仁的前賢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為師剛從神州故國的東北來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，修羅的手段殘酷，最近那邊有百多位弟子頂劫，他們臨危仍堅守願戒，死而無侮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呼喚老師慈悲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，為師明知他們，也必須在威武不能屈中，了道成仁，想救而不能救，為師真是悲慟萬分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23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十二、大無畏堅持修道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數十年中，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那邊仍有無數的徒兒，在不可能修辦的環境裡，傳薪不絕，在血海煉獄裡，護持慧命的莊嚴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不貪不求，這不是你們在自由國家的道場徒兒，所能比得上的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02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十三、反道敗德地獄囚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為師不得不說清楚，如果你們不好好修辦，珍惜上蒼為你們所賜的恩典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執著於人事的紛爭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，他日必有十九，廿，廿一層地獄，等候你們的沈淪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2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十四、修辦道一命交天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天時已到分判時刻，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徒兒啊！修、辦道 人唯有一命交天，全心全力的真修實辦，不能再糊塗了！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當年為師在修辦道中，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其實也是點傳師的身份，只不過多擔了傳承道統的責任而已，從與你們師母在八卦爐中領天命，只辦了十七年就歸空，一切的成就都是　老母的恩賜，那裡是我們能居功的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19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十五、用德性來修辦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今天你們有許多點傳師，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辦道和擔任職責 的年資比為師還長，但請自問德性和真功實善，與名位能符合無愧嗎？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前輩們歸空後，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不報恩了願，護持大道場的安寧，反而各立山頭，各拉後學，相互攻詰，造成千萬道親的徬徨無措，這怎麼對得起　老母的恩澤，和十方諸佛的慈悲呢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61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十六、回到真如佛性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為師無德，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乾脆為師把三曹尊師的位置，讓給你們吧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兒啊！希望你們好好爭氣，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人世間所能擁有的一切，都是名相，莫讓名相，顛倒了你們的真如佛性啊！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2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十七、要為衆生效勞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誰教為師痴情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，徒兒明白為師的苦心麼？古德云：「欲証無上佛道，先作眾生馬牛」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我們修道人，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有讓眾生，踩著我的肩膀，而成道的精神，為師就願和諸佛菩薩一樣，以血肉舖成，讓眾生安安穩穩，走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佛的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05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二、假祖師來自道場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未來三十六假弓長，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七十二假彌勒的奇異怪幻之出現，其實都出自於內，而不在外，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看今日道場四分五裂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，與爭權現象，皆由於私心萌發的干擾，不知不覺中 ，天君退位而魔靈入侵，一切的紊亂與考驗由此生，苟不自覺，則陷於謬誤偏差，而不自知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4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三、修持戒定慧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盼望徒兒們，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要在戒定慧三學中下功夫，方可有真智慧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無量劫的無明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，光明磊落的修道，才能不受引誘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63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四、修道小兵立大功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修道人就要規規距距，真真誠誠的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，縱然你是掃廁所、打毛巾的小後學，他日也能成就天爵，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如果只圖表現，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執著功德，而太過自以為君子，缺少那份寬厚仁恕 ，圓融慈柔的心，來接引眾生，則不能和天心相契，成就亦是有限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8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五、善待迷昧的衆生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且一世的成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並不能保証生生世世的不退轉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修道人是多麼需要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，培養至純至誠至真，而又任勞任怨的，更重要的是，永遠善待那些，未渡未悟的眾生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13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六、有努力就有成就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要清靜光明，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純乎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天心，而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運乾轉坤，時時堅持無為無我，見道成道的心念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可成就無邊量眾生，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他日之成就，不輸一方開道之前輩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42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七、要契印天心佛意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人意太滿，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而忽略天心佛意的契印，很容易自陷困境，不能體悟精微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諸佛圓融無礙，溝通的大化流行之境界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八、放下名位莫沾染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修道人從世俗的名利場中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，能跳出已是不易，可不要又跌進另一層漩渦裡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事務性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的名相團體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，畢竟只是應和環境因緣而已，委派專人負責，配合政令推動即可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前賢了，不必佔名居位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06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一生功德剩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九、不成立教會團体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須知天道普渡的殊勝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，仍然是暗釣良賢，君子之德，方能闇然而日彰，莫在媒體的宣傳上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看到喝采，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聽到掌聲，而失落了古聖先哲，那份臨危受命，託孤寄重的心懷，為師與你們師母，留給徒兒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道盤而非教會團體啊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15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536</TotalTime>
  <Words>1446</Words>
  <Application>Microsoft Office PowerPoint</Application>
  <PresentationFormat>如螢幕大小 (16:9)</PresentationFormat>
  <Paragraphs>90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  <vt:lpstr>一生功德剩多少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244</cp:revision>
  <dcterms:created xsi:type="dcterms:W3CDTF">2014-02-15T05:50:45Z</dcterms:created>
  <dcterms:modified xsi:type="dcterms:W3CDTF">2018-01-11T06:06:46Z</dcterms:modified>
  <cp:contentStatus/>
</cp:coreProperties>
</file>