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、佛救超生大神通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老母降下通天竅 無影山前對合同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嬰兒要想歸家去 持念當來彌勒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持念佛來救 朵朵金蓮去超生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識得西來白陽子 鄉兒點鐵化成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十、率性即能與天通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每一個人的性與天可以相合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，相合以後就可以感應感受，但是修道完全看感應也不行，所以也不能執著在這些，執著在這些，就會被這些執著了。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1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二、用心持念有神通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每日志心常持念 三災八難不來侵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要想成佛勤禮拜 常持聰明智慧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聽邪人胡說話 牢栓意馬念無生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老母降下真天咒 用心持念有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神通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7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三、邪神不敢來近身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紅陽了道歸家去 轉到三陽彌勒尊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無皇勒令寄下生 收伏南閻歸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正宗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往來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造下真言咒 傳下當來大藏經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嬰兒奼女常持念 邪神不敢來近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23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四、持念一遍神通大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彌勒真經上説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持念一遍神通大 持念兩遍得超生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持念三遍神鬼怕 魍魎邪魔化為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塵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持劫內尋路逕 念起真言歸佛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62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五、修行要注重實修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為什麼以前的人只要修行，就能夠飛天遁地呢？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這個叫做術、奇門遁甲，為什麼現在不顯現給你們看？因為你們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現在必須注重實修，而不是外在的神通法術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4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六、成佛就是大神通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徒兒，你們說修道的最後極限是什麼呢？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修道的極限就是佛，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你們有沒有辦法打破你自己的極限呢？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極限要破，你才能成仙做佛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，你這個極限、瓶頸不破，你就永遠還在人情世中混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2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七、自然靈通即神通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當你的罪、過、錯一大堆時，你的心是不清靜的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，若想清靜就要先除欲望，欲望掃除了，你自然能瞭解到某一個層次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自然很靈通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性，能跟所有的眾生相通，跟所有的仙佛相同，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9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八、超越形相有神通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為什麼仙佛能跟眾生相通呢？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因為仙佛不拘束於形象，而且超越形象，而你們一看到形象就不能超越了，是不是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34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一心清靜有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九、率性即是神通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性是天賦的，發揮你的天心，就是率性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，你們常問仙佛一些事情，常問一些解不開的愁，更有人流行擲杯，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自己心中的佛都迷失了，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擲杯也不一定會找到真佛，所以現在人越修越離譜，現代的修道人都有點走樣，現代的修道人，口說修道，心卻沒有在修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3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564</TotalTime>
  <Words>552</Words>
  <Application>Microsoft Office PowerPoint</Application>
  <PresentationFormat>如螢幕大小 (16:9)</PresentationFormat>
  <Paragraphs>45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一心清靜有神通 悟見講</vt:lpstr>
      <vt:lpstr>一心清靜有神通 悟見講</vt:lpstr>
      <vt:lpstr>一心清靜有神通 悟見講</vt:lpstr>
      <vt:lpstr>一心清靜有神通 悟見講</vt:lpstr>
      <vt:lpstr>一心清靜有神通 悟見講</vt:lpstr>
      <vt:lpstr>一心清靜有神通 悟見講</vt:lpstr>
      <vt:lpstr>一心清靜有神通 悟見講</vt:lpstr>
      <vt:lpstr>一心清靜有神通 悟見講</vt:lpstr>
      <vt:lpstr>一心清靜有神通 悟見講</vt:lpstr>
      <vt:lpstr>一心清靜有神通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294</cp:revision>
  <dcterms:created xsi:type="dcterms:W3CDTF">2014-02-15T05:50:45Z</dcterms:created>
  <dcterms:modified xsi:type="dcterms:W3CDTF">2018-07-23T11:41:05Z</dcterms:modified>
  <cp:contentStatus/>
</cp:coreProperties>
</file>