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06" r:id="rId2"/>
    <p:sldId id="305" r:id="rId3"/>
    <p:sldId id="296" r:id="rId4"/>
    <p:sldId id="297" r:id="rId5"/>
    <p:sldId id="303" r:id="rId6"/>
    <p:sldId id="302" r:id="rId7"/>
    <p:sldId id="301" r:id="rId8"/>
    <p:sldId id="300" r:id="rId9"/>
    <p:sldId id="299" r:id="rId10"/>
    <p:sldId id="304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龍天表上沒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寶貴古時得之不易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，欲求真天道須修三千功八百果，先修後得，現今無功無德憑什麼求得大道，大道無至德不凝。可以說你先跟我去行功立德，才帶你去求道，如此渡人來得道的機率有多少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引渡一個人，談起功德費助印善書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，他說沒錢也許是真的，或是不信，更嚴重的不敢開口說，怕一談起錢對方就不求了，故你幫他出，這樣天道尊貴被人抹滅了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27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龍天表上沒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七、功德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費不能別人出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因為這樣，縱然我有能力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，幫人家付功德費，我也不敢幫他們付，畢竟那是害他們的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人出求道功德費是要負因果的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957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龍天表上沒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八、求道功德費要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所以道親們，過去你有幫人家代付功德費的，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你要把這利害性，告訴求道人，叫他們補付功德費，不然是回不了天的，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希望你以後，不要幫人家付功德費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，那是「害人」，也是「害己」啊！</a:t>
            </a:r>
          </a:p>
        </p:txBody>
      </p:sp>
    </p:spTree>
    <p:extLst>
      <p:ext uri="{BB962C8B-B14F-4D97-AF65-F5344CB8AC3E}">
        <p14:creationId xmlns:p14="http://schemas.microsoft.com/office/powerpoint/2010/main" val="349709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龍天表上沒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府抽丁天榜掛號，直指了超生大道，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輕易得嗎？大都輕得易失，易被看輕，而功德費是對天真心誠意的表現，未明理時之初發心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是人之第二生命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，所謂鳥為食亡，人為財死，善財難捨，肯拿出來表示有求道真心。財施的功德最快。買命財一生一次，豈是他人能付的，別人所付都無效。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98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龍天表上沒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、法喜充滿想求道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後學求道後，就覺得「道非常好」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，就很努力渡人，曾經有一對夫妻，都是國中教師。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他們來到佛堂之後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，後學就給他們做道義開示，他們兩位聽了都很高興，也都願意「求道」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龍天表上沒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二、求道功德費要明說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後學就告訴他們「我們一生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，求道只是這麼一次，仙佛規定，求道要繳一些功德費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功德費，是拿來印善書，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勸人為善，或者利用功德費，救濟貧困，這一些善行，所成就的功德，都是妳的，不是別人的。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419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龍天表上沒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三、功德費補充説明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他們倆夫妻就問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「那求道功德費，要多少錢呢？」，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道功德費，是沒有硬性規定的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，多少是隨個人的誠意，過去皆以十斤白米為準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你換算一下，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多少沒関係，誠心即可，求道功德費，一生就只有這麼一次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673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龍天表上沒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四、善財不施難求道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了這個功德費的解釋之後，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他們倆夫妻私底下就討論一番，後來他們終於決定了「他們不想付功德費，所以不想求道了」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574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龍天表上沒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五、不求道太可惜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後學就再做更詳細的解釋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，但是他們還是決定「不求道了」，他們倆夫妻，就手牽手的離開佛堂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真的為他們可惜啊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，求道的價值是「無價之寶」，可是太多人不知道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98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龍天表上沒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六、龍天表上看不到名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後學有能力幫這些人付功德費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，但是這樣，對求道人是沒有幫助的，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根據道親的見證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，他們去遊天界，看到燒到三官大帝那邊的「龍天表」，如果求道人，沒有自己付功德費，而是別人幫她付的，龍天表上，求道人的名字，是看不到的，也就是等於沒有求道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074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龍天表上沒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七、功德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費不能別人出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上一次後学分享一篇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，功德費別人代付的，關聖帝君説「求道無效要重求」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「天榜沒有掛號，地府也沒除名」，這對求道人虧大了，以後回不了天的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682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555</TotalTime>
  <Words>930</Words>
  <Application>Microsoft Office PowerPoint</Application>
  <PresentationFormat>如螢幕大小 (16:9)</PresentationFormat>
  <Paragraphs>45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龍天表上沒名字 悟見講</vt:lpstr>
      <vt:lpstr>龍天表上沒名字 悟見講</vt:lpstr>
      <vt:lpstr>龍天表上沒名字 悟見講</vt:lpstr>
      <vt:lpstr>龍天表上沒名字 悟見講</vt:lpstr>
      <vt:lpstr>龍天表上沒名字 悟見講</vt:lpstr>
      <vt:lpstr>龍天表上沒名字 悟見講</vt:lpstr>
      <vt:lpstr>龍天表上沒名字 悟見講</vt:lpstr>
      <vt:lpstr>龍天表上沒名字 悟見講</vt:lpstr>
      <vt:lpstr>龍天表上沒名字 悟見講</vt:lpstr>
      <vt:lpstr>龍天表上沒名字 悟見講</vt:lpstr>
      <vt:lpstr>龍天表上沒名字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276</cp:revision>
  <dcterms:created xsi:type="dcterms:W3CDTF">2014-02-15T05:50:45Z</dcterms:created>
  <dcterms:modified xsi:type="dcterms:W3CDTF">2018-05-28T06:34:33Z</dcterms:modified>
  <cp:contentStatus/>
</cp:coreProperties>
</file>