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6" r:id="rId2"/>
    <p:sldId id="306" r:id="rId3"/>
    <p:sldId id="308" r:id="rId4"/>
    <p:sldId id="307" r:id="rId5"/>
    <p:sldId id="305" r:id="rId6"/>
    <p:sldId id="297" r:id="rId7"/>
    <p:sldId id="304" r:id="rId8"/>
    <p:sldId id="303" r:id="rId9"/>
    <p:sldId id="302" r:id="rId10"/>
    <p:sldId id="301" r:id="rId11"/>
    <p:sldId id="300" r:id="rId12"/>
    <p:sldId id="299" r:id="rId13"/>
    <p:sldId id="29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7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渡人求道天道辦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、感人的詩偈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１、重聖輕凡：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重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聖輕凡初發心                      效法前賢之精神                            聖事人人皆有份                            袖手旁觀是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愚人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２、財法雙施：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財施有如井中水                      一邊串打一邊生                           三日五日不打水                         何曾淹到井欄邊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渡人求道天道辦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對道誠心就渡人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因為後學剛求道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，也剛開完三天法會，雖然已經教了十年書，但是對天道的道理，還是懂得相當的有限，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我很想渡學校的同事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，但不知道如何談起，只是一顆誠心想渡他們，而後學在學校裡，渡化的第一位同事，就是黃老師。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510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渡人求道天道辦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道很好快來求道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有一天中午，我們這群科任老師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，正好在辦公室吃完了午餐，我看黃老師心情好像不錯，就開門見山，直接跟他講「求道的好處」，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後學跟他說，每一位佛菩薩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，額頭上都有一個紅痣，那個紅痣就是暗示通天竅之所在，凡是要成仙作佛的人，都要打開這個通天竅，否則是成不了佛的。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890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渡人求道天道辦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好友答應願求道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我想人人都想成佛，只是不知道這條路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，今天我知道了，我來告訴你，希望你能來打開通天竅，那你就開竅了，求道後，好好修道，將來必定成佛，黃老師你願意開竅嗎？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真的沒想到，他竟然說好，她願意求道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624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渡人求道天道辦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九、好友渡全家求道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而且他還問我，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明天是我媽媽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80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大壽，他也能來求道嗎？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我說「可以可以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，非常好，你真是孝順的女兒啊！」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他又問「我能不能把全家大小都帶來求道？」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，我說非常歡迎，於是就在天恩師德的護佑下，黃老師全家都求道了。</a:t>
            </a:r>
          </a:p>
        </p:txBody>
      </p:sp>
    </p:spTree>
    <p:extLst>
      <p:ext uri="{BB962C8B-B14F-4D97-AF65-F5344CB8AC3E}">
        <p14:creationId xmlns:p14="http://schemas.microsoft.com/office/powerpoint/2010/main" val="110468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渡人求道天道辦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感人的詩偈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、財法雙施：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如水來法如船                         助道辦道兩兼全                       各有能力盡表現                         寸功不昧註天盤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法施功德是無邊                    隨緣化渡廣成全                      各有能力盡表現                      寸功不昧註天盤</a:t>
            </a:r>
          </a:p>
          <a:p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362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渡人求道天道辦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感人的詩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偈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３、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清口茹素：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口茹素發慈悲                      從今六畜冤斷絕                  佛盤首先把名列                           心廣體胖劈萬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４、捨身辦道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捨身辦道菩薩愿                   上天取得爾心田                         為道頂起諸魔難                                  為眾捨己芳名傳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676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渡人求道天道辦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感人的詩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偈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５、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開設佛堂：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佛堂孝為先              接引佛子認娘顏                    早晚亦可表奉敬                    逢凶化吉妙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無邊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６、開荒下種：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下種志沖天              神佛隨時在身邊            助爾早日了洪愿               仙人共建大功端</a:t>
            </a:r>
          </a:p>
          <a:p>
            <a:endParaRPr lang="zh-TW" altLang="en-US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279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渡人求道天道辦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法喜充滿在我心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民國七十五年（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1986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，參加三天法會以後，真的是另作新民，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踏上成佛之路，內心真的法喜充滿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234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渡人求道天道辦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求道後的人生觀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為了報答天恩師德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，除了內修德行，外建功德，除此之外，別無他路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心境開始調整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「動渡人，靜渡己」，這個就是後學人生的準則，也就是後學求道後的人生觀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779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渡人求道天道辦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感謝引保大道求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真的很高興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，後學的同事楊老師帶後學去求道，所以讓我踏上成佛之路，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我真的很感激他。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260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渡人求道天道辦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代天宣化渡有緣</a:t>
            </a:r>
          </a:p>
          <a:p>
            <a:pPr marL="420624" lvl="1" indent="-384048">
              <a:buSzPct val="80000"/>
              <a:buFont typeface="Wingdings 2"/>
              <a:buChar char=""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同事渡我求道，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我也要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渡人求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道啊！沒有渡人求道，就是違反了十條大愿之中的「匿道不現」，這是何等嚴重，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後學立志要代天宣化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，廣渡有緣眾生。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996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渡人求道天道辦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渡好友來求天道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後學的同事黃老師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，他在辦公室的座位，正好在我前面，當時後學渡她的時候，後學才三十一歲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他已經是五十幾歲的人了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，可說是媽媽級的人物，她人很好，因此後学想渡她求道。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178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578</TotalTime>
  <Words>934</Words>
  <Application>Microsoft Office PowerPoint</Application>
  <PresentationFormat>如螢幕大小 (16:9)</PresentationFormat>
  <Paragraphs>60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2" baseType="lpstr">
      <vt:lpstr>全真顏體</vt:lpstr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渡人求道天道辦 悟見講</vt:lpstr>
      <vt:lpstr>渡人求道天道辦 悟見講</vt:lpstr>
      <vt:lpstr>渡人求道天道辦 悟見講</vt:lpstr>
      <vt:lpstr>渡人求道天道辦 悟見講</vt:lpstr>
      <vt:lpstr>渡人求道天道辦 悟見講</vt:lpstr>
      <vt:lpstr>渡人求道天道辦 悟見講</vt:lpstr>
      <vt:lpstr>渡人求道天道辦 悟見講</vt:lpstr>
      <vt:lpstr>渡人求道天道辦 悟見講</vt:lpstr>
      <vt:lpstr>渡人求道天道辦 悟見講</vt:lpstr>
      <vt:lpstr>渡人求道天道辦 悟見講</vt:lpstr>
      <vt:lpstr>渡人求道天道辦 悟見講</vt:lpstr>
      <vt:lpstr>渡人求道天道辦 悟見講</vt:lpstr>
      <vt:lpstr>渡人求道天道辦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292</cp:revision>
  <dcterms:created xsi:type="dcterms:W3CDTF">2014-02-15T05:50:45Z</dcterms:created>
  <dcterms:modified xsi:type="dcterms:W3CDTF">2018-06-01T06:13:39Z</dcterms:modified>
  <cp:contentStatus/>
</cp:coreProperties>
</file>