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2" r:id="rId4"/>
    <p:sldId id="301" r:id="rId5"/>
    <p:sldId id="300" r:id="rId6"/>
    <p:sldId id="299" r:id="rId7"/>
    <p:sldId id="303" r:id="rId8"/>
    <p:sldId id="304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魔力抵不過佛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、朋友有神通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後學有一位朋友，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他會幫人家看因果，也會幫人家看病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他的這些能力，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我們幾位朋友，起初也不相信，後來經過我們親自試驗之後，發現他確實有這方面的能力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魔力抵不過佛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二、神通不等於道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這方面的能力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，他有而別人沒有，可以稱他有特異功能的人，簡單的說，他有這方面的神通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，神通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但是有神通，並不能說他是一位修行者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等於修行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30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魔力抵不過佛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三、神通者要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拜師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後學這位有神通的朋友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，有一天來找後學，說要拜我為師，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後學感覺到很驚訝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，後學跟他說「我又沒有神通，你拜我為師做什麼，你還是另尋高人吧！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20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魔力抵不過佛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四、人之患在為人師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可是他就是要拜我為師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，我當然不敢，孟子說「人之患，在愛為人師」，後學無德無能，哪敢為人之師，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但是後學問他，你為什麼要拜我為師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98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魔力抵不過佛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五、朋友是修魔法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他說他也在修行，只是修行方法，跟人家不一樣，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他說他是吸別人的功力，來補自己的功力，就像唐三藏到西方取經，那些山妖水怪，要吃唐三藏的肉，來補自己的功力一樣。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我说：你這種修行法，就是邪魔外道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9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魔力抵不過佛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六、魔力不抵正氣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後學的這個朋友，他就是修邪魔外道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，他說他用慧眼，觀察後學的靈力（功力）很強，他就想運用神通「吸靈大法」，想來吸我的靈氣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2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魔力抵不過佛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六、魔力不抵正氣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他的靈，想靠近我的靈體時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，他說我的功力很強，他都無法接近，只要稍微靠近，他的靈體，就會被我的功力，彈到十幾丈外，每次試每次都被彈得很遠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18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魔力抵不過佛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七、拜濟公為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師求道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所以他很佩服後學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，才想要拜我為師，來增強他的功力。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就跟他講，我跟凡人一樣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，沒有神通，我只是到先天佛堂求道，拜當代明師「濟公活佛」為師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89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魔力抵不過佛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七、拜濟公為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師求道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你想增強功力，只要來求道，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然後行功立德，遵守佛規，你的功力自然會增強。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渡化眾生越多，功力就越強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，你就不用再用邪法去吸他人的靈，你要求道嗎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很高興的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說：我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42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623</Words>
  <Application>Microsoft Office PowerPoint</Application>
  <PresentationFormat>如螢幕大小 (16:9)</PresentationFormat>
  <Paragraphs>34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魔力抵不過佛力 悟見講</vt:lpstr>
      <vt:lpstr>魔力抵不過佛力 悟見講</vt:lpstr>
      <vt:lpstr>魔力抵不過佛力 悟見講</vt:lpstr>
      <vt:lpstr>魔力抵不過佛力 悟見講</vt:lpstr>
      <vt:lpstr>魔力抵不過佛力 悟見講</vt:lpstr>
      <vt:lpstr>魔力抵不過佛力 悟見講</vt:lpstr>
      <vt:lpstr>魔力抵不過佛力 悟見講</vt:lpstr>
      <vt:lpstr>魔力抵不過佛力 悟見講</vt:lpstr>
      <vt:lpstr>魔力抵不過佛力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277</cp:revision>
  <dcterms:created xsi:type="dcterms:W3CDTF">2014-02-15T05:50:45Z</dcterms:created>
  <dcterms:modified xsi:type="dcterms:W3CDTF">2018-04-23T02:05:14Z</dcterms:modified>
  <cp:contentStatus/>
</cp:coreProperties>
</file>