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鬼魂開車誰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、子不語怪力亂神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怪、力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亂、神。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孔老夫子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是不談怪力亂神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，後學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信奉孔子學說，後學也不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講怪力亂神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之事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鬼魂開車誰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十、道真鬼魂也助道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真的感謝天恩師德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，道真理真天命真，連無形靈界的好朋友，都會來搭幫助道。</a:t>
            </a:r>
          </a:p>
        </p:txBody>
      </p:sp>
    </p:spTree>
    <p:extLst>
      <p:ext uri="{BB962C8B-B14F-4D97-AF65-F5344CB8AC3E}">
        <p14:creationId xmlns:p14="http://schemas.microsoft.com/office/powerpoint/2010/main" val="14568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鬼魂開車誰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二、人的体力有極限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後學退休後，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有一段時間在泰國幫辦，就碰到一些事，很難用科學來解說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我們人的身體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，體力都會有個極限，而且正常來說，每個人的身體都一樣，除了一些特殊的人，那就另當別論了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196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鬼魂開車誰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三、在泰國中北部辦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後來因為隨駕前輩，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到泰國中北部幫辦道務，從我們中北部的佛堂，開車要到我們曼谷總堂，大約要開六小時的時間，路途說來很遠。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平常開車六小時，並不覺得累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，以五十歲以下的人來說，通常是這樣子的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388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鬼魂開車誰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四、大熱天聽課很累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但是六小時的車程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，對體力已經很累的人來說，也是無法勝任的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到曼谷總堂開法會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，連續二天，天氣又熱，課程又密集，二天下來坐著聽也很累人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495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鬼魂開車誰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五、畢班後要回北部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法會畢班，大家都急著趕回去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，後學就建議我們的道親，等休息一晚再回去北部佛堂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說，週一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要上班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，不得不回去，那後學只好陪伴著他們回去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608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鬼魂開車誰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六、開車体力超人阿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說也奇怪，開車的道親，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年紀也只小我幾歲而已，怎麼一路上開車非常有精神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跟他的身體很不搭配阿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，他連中途都不用休息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096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鬼魂開車誰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七、開車開了五小時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我雖然累，為了行車安全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，我也不敢打瞌睡，一路上注意他開車的身體狀況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這樣不知不覺，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已經開了五個小時，距離我們中北部佛堂，也僅剩下一個小時的車程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514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鬼魂開車誰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八、凌晨找人太怪異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後學看看手錶，時間是凌晨三點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，突然間開車的道親，向我要求，他想從路上，彎進這個城鎮去找朋友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對他說，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這麼晚了，朋友都睡了，不要進去打擾了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236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鬼魂開車誰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九、靈界朋友來開車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可是他一再要求，我只好順他了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，沒想到他是開到漆黑一片的市場，繞一圈就出來，這時我才恍然大悟，原來開車的人，另有來歷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靈界的好朋友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他藉著我們的道親開車，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也難怪我們開車的這位道親，一路上這麽有精神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225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550</TotalTime>
  <Words>623</Words>
  <Application>Microsoft Office PowerPoint</Application>
  <PresentationFormat>如螢幕大小 (16:9)</PresentationFormat>
  <Paragraphs>39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鬼魂開車誰相信 悟見講</vt:lpstr>
      <vt:lpstr>鬼魂開車誰相信 悟見講</vt:lpstr>
      <vt:lpstr>鬼魂開車誰相信 悟見講</vt:lpstr>
      <vt:lpstr>鬼魂開車誰相信 悟見講</vt:lpstr>
      <vt:lpstr>鬼魂開車誰相信 悟見講</vt:lpstr>
      <vt:lpstr>鬼魂開車誰相信 悟見講</vt:lpstr>
      <vt:lpstr>鬼魂開車誰相信 悟見講</vt:lpstr>
      <vt:lpstr>鬼魂開車誰相信 悟見講</vt:lpstr>
      <vt:lpstr>鬼魂開車誰相信 悟見講</vt:lpstr>
      <vt:lpstr>鬼魂開車誰相信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280</cp:revision>
  <dcterms:created xsi:type="dcterms:W3CDTF">2014-02-15T05:50:45Z</dcterms:created>
  <dcterms:modified xsi:type="dcterms:W3CDTF">2018-05-05T06:05:10Z</dcterms:modified>
  <cp:contentStatus/>
</cp:coreProperties>
</file>