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鬼魂也來助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、一陣陰風吹過來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後学在泰國幫辦時，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有一天晚上，到泰國中部的一個小村莊，去開研究班，我們一下車，就到每一家，去找道親，到佛堂來開研究班，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就在這時候，村莊裡所有的狗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，開始吹狗螺，大地也吹起了一陣大風，吹動了樹葉，因為風很大，所以樹葉也被吹得沙沙作響。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鬼魂也來助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二、這陣風非常陰冷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尤其在這黑夜裡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，更是讓人起雞皮疙瘩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說來，泰國白天和晚上都是很熱的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，可是吹起了這一陣風後，溫度忽然間降低了，後學也感到很冷。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鬼魂也來助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三、村民說鬼來了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就在這時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，有一位剛從新加坡回來的泰國人，就說「鬼來了」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看看當地道親的臉色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，每個人看起來臉色，都不太好看，充滿驚嚇的樣子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25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鬼魂也來助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四、鬼魂是村民的祖先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根據後學的修辦經驗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，其實後學也知道，的確是陰間的鬼魂來了，後學只是覺得很冷，但心中並不害怕，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後學就告訴道親們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「我們的天道是非常寶貴的，所以今天這些好兄弟，都是大家的祖先，所以大家都不用害怕，他們不會傷害你們的，他們是來沾光的，他們是要來聽道理的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5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鬼魂也來助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五、莫辜負祖先要修辦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今天這場的顯化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，是來告訴你們，你們求的道，是上天的道，你們要好好修道辦道，將來他們也可以沾光，了脫輪迴。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後學講完那一段話後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，狗也不再吹狗螺了，風也不再吹那麼大了，大地又恢復了平靜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3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鬼魂也來助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六、天恩師德道宏展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而我們的研究班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，也順利了開班，道親們，每個人也都打起了精神，專心的在聽課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感謝天恩師德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，來這麼一場顯化，因此也讓寶貴的道，在當地鴻展開來了。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2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477</Words>
  <Application>Microsoft Office PowerPoint</Application>
  <PresentationFormat>如螢幕大小 (16:9)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鬼魂也來助道 悟見講</vt:lpstr>
      <vt:lpstr>鬼魂也來助道 悟見講</vt:lpstr>
      <vt:lpstr>鬼魂也來助道 悟見講</vt:lpstr>
      <vt:lpstr>鬼魂也來助道 悟見講</vt:lpstr>
      <vt:lpstr>鬼魂也來助道 悟見講</vt:lpstr>
      <vt:lpstr>鬼魂也來助道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2018-04-17T14:27:32Z</dcterms:modified>
  <cp:contentStatus/>
</cp:coreProperties>
</file>