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313" r:id="rId2"/>
    <p:sldId id="314" r:id="rId3"/>
    <p:sldId id="315" r:id="rId4"/>
    <p:sldId id="296" r:id="rId5"/>
    <p:sldId id="297" r:id="rId6"/>
    <p:sldId id="306" r:id="rId7"/>
    <p:sldId id="305" r:id="rId8"/>
    <p:sldId id="304" r:id="rId9"/>
    <p:sldId id="303" r:id="rId10"/>
    <p:sldId id="302" r:id="rId11"/>
    <p:sldId id="301" r:id="rId12"/>
    <p:sldId id="300" r:id="rId13"/>
    <p:sldId id="308" r:id="rId14"/>
    <p:sldId id="316" r:id="rId15"/>
    <p:sldId id="319" r:id="rId16"/>
    <p:sldId id="318" r:id="rId17"/>
    <p:sldId id="317" r:id="rId18"/>
    <p:sldId id="312" r:id="rId1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靈界見証求道好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、眞道假道不一樣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三天院長説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眞道假道不一般 假道鬧熱混眼前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眞道本是無形象 超生了死彈指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間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當年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孔子師七位 後遇老子得道玄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論語註載朝聞道 夕死可矣人難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555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羅壇主之父的見証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羅壇主超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拔父母親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父母在結緣時說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入了陰間好悲慘 孽鏡台前照分明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七十一年受超拔 恍如夢境入仙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鄉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不知何緣故 能上天堂樂無邊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仙吏告我已受拔 在世孝兒修道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虔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986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  <a:r>
              <a:rPr lang="zh-TW" altLang="en-US" sz="3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亡靈黃木鹽的見証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亡靈黃木鹽説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記得拔薦當時景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張赦旨自天來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閻王判官恭跪接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判官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對我笑顏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開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同伴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對我欣慕羨 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恭喜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聲音入耳來 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亦有鬼犯淚漣漣 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他兒孫沒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機緣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三期末劫大開闡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鬼魂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賴此出津關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生死簿上勾了賬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了閻王和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判官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904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求道才能脫輪廻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經云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唸破金剛經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徹大悲咒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種瓜還得瓜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豆還得豆 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不受明師指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在輪迴受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達摩祖師云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一指能超三界外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一點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能脫十閻羅。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一指能超生了死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指能返大羅天。</a:t>
            </a:r>
          </a:p>
        </p:txBody>
      </p:sp>
    </p:spTree>
    <p:extLst>
      <p:ext uri="{BB962C8B-B14F-4D97-AF65-F5344CB8AC3E}">
        <p14:creationId xmlns:p14="http://schemas.microsoft.com/office/powerpoint/2010/main" val="169023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靈界見証求道好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求道五大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濟公老師說求道五大好處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求道能超脫生死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玄關點開了，就是成仙做佛的標記，只有這條路而已，所以叫做不二法門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004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靈界見証求道好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求道五大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濟公老師說求道五大好處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求道能躲刼避難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今天你有求道，玄關有一點亮亮的，老師在天上一看，你要出車禍了，老師扇子一扇，車子就往後退了，就轉向了，你就躲過一劫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746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再談求道的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求道五大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濟公老師說求道五大好處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求道後仙佛護持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有求道了，每個人都有五個護法神，在身邊來保護你，但相對的，有好就有壞，你做好，仙佛就保護你，你做不好，護法神就將你記過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443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靈界見証求道好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求道五大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濟公老師說求道五大好處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求道能改變命運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天榜掛號、地府抽丁，求道了，你的命運就改變了，求道後，你們就不是人了，你們就是仙佛的候選人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050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靈界見証求道好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求道五大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濟公老師說求道五大好處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求道祖先能沾光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求道的當下，你的祖先在地府，就停止受刑，可領一朵白蓮花，去地藏古佛那裡，聽經聞法，有時間，還要練習佛規禮節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723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靈界見証求道好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佛緣厚才能求道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今天能求道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，是累劫行大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善，跟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佛有緣，祖上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積德，才能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得道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61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二、正法眼藏是眞道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三天院長説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當年曾子一聲唯 三千弟子不明穿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釋迦苦行六年載 燃燈授記經註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拈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花示衆靈山會 正法眼藏是眞傳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迦葉破顏而微笑 他人不曉為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那般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306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三、自古成道求師點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三天院長説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谷神不死老子講 眾妙之門內含玄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自古成道仙佛聖 那位不求師點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傳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天時還未至 單傳獨授緒道盤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現因三期時運至 天命明師降塵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847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界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沒求道在輪迴中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求道前都是受閻君管轄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，在六道輪迴中。三曹眾生都受閻君管轄。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無極理天是解脫的天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，不受閻君管轄。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三曹眾生要回理天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，一定要拜明師求道，得天道三寶，才能回理天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印光大師的見証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印光大師説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只因為未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得道                          理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天難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返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雖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行善只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大仙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以為唸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經文                           死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生能脫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曉得淨土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                          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脫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循環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312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廣欽和尚的見証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廣欽和尚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雖然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在世苦修身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未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得一點超生難；　　　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回歸之時返氣天；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叩求天尊引我前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承皇母求濟顛；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時日已至賜一點，　　　　　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返回理域脫輪轉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27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唐太宗的見証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唐太宗說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仙不堪悲悽甚 心中焦急似刀割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不曉何日登道岸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求點一步超氣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404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氣天仙求道見証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教化菩薩求道記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：師母親渡之氣天仙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雲遊姑娘是也。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韓信大仙求道記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：跪求活佛恩師指點，共三十四天。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前北港媽祖求道記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：北港媽祖說，因我未得道，未能超氣入理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020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靈界見証求道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連壇主父母的見証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連壇主超拔其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父親         其父在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結緣訓上說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幸我有兒修大道 拔我脫離輪迴道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孝子修道功德建 九玄七祖皆能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蔭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520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513</TotalTime>
  <Words>908</Words>
  <Application>Microsoft Office PowerPoint</Application>
  <PresentationFormat>如螢幕大小 (16:9)</PresentationFormat>
  <Paragraphs>91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6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靈界見証求道好悟見講</vt:lpstr>
      <vt:lpstr>靈界見証求道好 悟見講</vt:lpstr>
      <vt:lpstr>靈界見証求道好 悟見講</vt:lpstr>
      <vt:lpstr>靈界見証求道好 悟見講</vt:lpstr>
      <vt:lpstr>靈界見証求道好 悟見講</vt:lpstr>
      <vt:lpstr>靈界見証求道好 悟見講</vt:lpstr>
      <vt:lpstr>靈界見証求道好 悟見講</vt:lpstr>
      <vt:lpstr>靈界見証求道好 悟見講</vt:lpstr>
      <vt:lpstr>靈界見証求道好 悟見講</vt:lpstr>
      <vt:lpstr>靈界見証求道好 悟見講</vt:lpstr>
      <vt:lpstr>靈界見証求道好 悟見講</vt:lpstr>
      <vt:lpstr>靈界見証求道好 悟見講</vt:lpstr>
      <vt:lpstr>靈界見証求道好 悟見講</vt:lpstr>
      <vt:lpstr>靈界見証求道好 悟見講</vt:lpstr>
      <vt:lpstr>再談求道的好處 悟見講</vt:lpstr>
      <vt:lpstr>靈界見証求道好 悟見講</vt:lpstr>
      <vt:lpstr>靈界見証求道好 悟見講</vt:lpstr>
      <vt:lpstr>靈界見証求道好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220</cp:revision>
  <dcterms:created xsi:type="dcterms:W3CDTF">2014-02-15T05:50:45Z</dcterms:created>
  <dcterms:modified xsi:type="dcterms:W3CDTF">2017-11-14T07:23:32Z</dcterms:modified>
  <cp:contentStatus/>
</cp:coreProperties>
</file>