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難忘的修道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、前輩為道大犧牲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過去天道剛傳到台灣來的時候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，有很多的考驗，有好多的前輩，他們曾經被警察抓過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有人為了辦道，而被判刑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，關進監獄，以前的前輩，他們受了這麼多的苦，我們身為後學的，我們是無法體會的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難忘的修道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二、師母的一萬叩首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也因為有這樣大的官考，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更讓我們忘不了，我們師母的大慈大悲，沒有師母的一萬叩首，求老母慈悲息考，哪有今天我們這樣舒服的辦道環境？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師母啊！我們敬愛祢！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沒有祢老的大慈大悲，我們今天那能辦道這麼順利平安？我們永遠忘不了，師母祢老人家的大恩大德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607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難忘的修道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三、官考已變小考了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我們現在在台灣辦道，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已經沒有官考了，警察也不會抓你了，而我們開荒人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在他鄉異國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，有時候也會遇到警察來抓、來包圍佛堂，但是到最後也都是虛驚一場，也沒有人因為辦道而被抓去關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826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難忘的修道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四、大可安心開荒去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這一切都要感謝天恩師德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，以及諸天仙佛的護佑，所以開荒，是很平安的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開荒的人，大可開荒去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，不管是哪一國，一切都安啦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860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難忘的修道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68660"/>
            <a:ext cx="8280920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五、泰國家長的誤會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回想後學第一次到泰國，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為了培養翻譯人才，點傳師命後學教泰國小孩中文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，後學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每天晚上很賣力的教，泰國小朋友也非常認真的學習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一週開課五天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，有的父母不瞭解小孩，為什麼每天晚上到佛堂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767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難忘的修道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六、泰警包圍佛堂了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他們也不到佛堂瞭解一下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，就直接打電話到警察局報案，之後，有二十多位警察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二天早上六點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，把我們佛堂通通包圍住，而且真槍實彈，喝令我們佛堂所有辦道人，通通在樓下不准動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975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難忘的修道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七、泰警在佛堂搜查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這些警察就從一樓搜到四樓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，看看我們有沒犯罪的證據，後來也因為佛堂的房東，出面解釋，才化解了這場考驗，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而警察竟然把南極老仙翁借竅時，所用的柺杖拿走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，問他為什麼要拿走？帶頭的警察說「最少要帶一件東西，回去交差。」，真是很有趣！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46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難忘的修道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八、真是難忘的考驗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以上能化解這一場的考驗，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除了房東的解釋外，最重要的就是仙佛暗中幫忙，才能化險為夷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有仙佛當靠山，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十幾年來，一直到現在，都沒有再發生類似的事件，真是感謝天恩師德。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而這次的考驗，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也在後學修辦路上，留下一個難忘的考驗。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255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546</TotalTime>
  <Words>618</Words>
  <Application>Microsoft Office PowerPoint</Application>
  <PresentationFormat>如螢幕大小 (16:9)</PresentationFormat>
  <Paragraphs>33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難忘的修道考驗 悟見講</vt:lpstr>
      <vt:lpstr>難忘的修道考驗 悟見講</vt:lpstr>
      <vt:lpstr>難忘的修道考驗 悟見講</vt:lpstr>
      <vt:lpstr>難忘的修道考驗 悟見講</vt:lpstr>
      <vt:lpstr>難忘的修道考驗 悟見講</vt:lpstr>
      <vt:lpstr>難忘的修道考驗 悟見講</vt:lpstr>
      <vt:lpstr>難忘的修道考驗 悟見講</vt:lpstr>
      <vt:lpstr>難忘的修道考驗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277</cp:revision>
  <dcterms:created xsi:type="dcterms:W3CDTF">2014-02-15T05:50:45Z</dcterms:created>
  <dcterms:modified xsi:type="dcterms:W3CDTF">2018-04-24T04:11:52Z</dcterms:modified>
  <cp:contentStatus/>
</cp:coreProperties>
</file>