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1" r:id="rId4"/>
    <p:sldId id="300" r:id="rId5"/>
    <p:sldId id="299" r:id="rId6"/>
    <p:sldId id="298" r:id="rId7"/>
    <p:sldId id="302" r:id="rId8"/>
    <p:sldId id="303" r:id="rId9"/>
    <p:sldId id="304" r:id="rId10"/>
    <p:sldId id="305" r:id="rId11"/>
    <p:sldId id="306" r:id="rId12"/>
    <p:sldId id="307" r:id="rId13"/>
    <p:sldId id="30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閻羅殿判官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、劉壇主的父親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在台灣新北市新店地區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，有一位劉壇主，他父親忠厚老實，人緣很好，所以親朋好友，都樂與跟他往來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他家有喜事，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譬如兒女要婚嫁的喜宴，親朋好友一定樂於來参與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四、台灣辦道太舒服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後學當時才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34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年輕力壯，都耐不了如此之高溫，可見在泰國開荒的人員，他們是何等的辛苦。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晚上睡覺時，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電風扇都開到最強，吹整夜都不用蓋毛巾毯，還是汗流浹背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10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四、台灣辦道太舒服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在如此高溫的地方辦道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，真的很辛苦，如果與台灣來相比，台灣的辦道環境太舒服了、太享受了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258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五、開荒一切自己來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而且開荒人員，在國外辦道，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一切都要靠自己，雖然也有道親來幫忙，但是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大部分，還是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要靠自己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婚喪喜慶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、辦道、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洗衣、煮飯、掃廁所、打掃四周環境、割草、招待道親、教導道親佛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規等等，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！大小事太多，一言難盡啊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，假如你有開荒過，你就知道開荒人員是何等的辛苦！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01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六、開荒人員居首功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所以老母在訓子十誡裡就說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，開荒人員居首功，熬頭獨佔，將來必定有大果位，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對於老母賜給他們的果位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，後學也都會心服口服的，而且會讚嘆他們「開荒人，你們真偉大啊，值得我們大家學習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66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閻羅殿判官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二、喜事辦葷失慈悲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有一次正好他的小兒子要結婚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，這位劉老先生，要「辦葷桌」，來請賓客，因為他家都是求過道的人，兒子又是先天佛堂的壇主，這樣「辦葷桌請客」，實在不宜，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這件事他們負責的點傳師知道了，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上面的老點傳師也知道了，點傳師和道親就極力勸阻，但是都無效。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04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閻羅殿判官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三、秦廣王閻羅臨壇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老點傳師就令後學開車，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載他老人家與三才們到新店，去處理二件事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老先生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的兒子冤欠索討之事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是劉老先生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請客之事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新店佛堂，沒有多久，地府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閻羅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殿，第一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殿閻羅王「秦廣王」臨壇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604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閻羅殿判官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四、閻羅王勸老部屬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秦廣王是為劉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老先生，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之事而臨壇，閻羅王就對劉老先生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老判官阿！老判官，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看在往日舊同事之誼，不忍心看到你為請客而造下那麽大的殺業，不要再糊塗了，聽我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勸告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辦葷桌請客了。」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25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閻羅殿判官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五、劉先生廣結善緣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經閻羅王的透露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，我們才知道劉老先生，在還沒來人間轉世前，他是地府閻羅殿的「文武判官」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難怪這世，人緣那麽好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，因為他在地府做判官，與人廣結善緣阿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3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閻羅殿判官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判官迷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昧了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很可惜阿，他來到人世間後迷糊了，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不知道修道辦道，還為了兒女的喜宴，寧願辦葷桌，不惜造下殺業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件事，幸好被勸阻下來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，改辦「素桌請客」收場，真是大幸阿，但是這是天恩師德的庇佑，天與人共同努力的結果阿。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61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一、開荒諸多不變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後學過去也是開荒人員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，後學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才知道開荒人員的辛苦。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文字語言不通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，給開荒人員心慌慌。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人地生疏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，很怕迷路，電話隨時不離身。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比手劃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腳也能通。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60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道人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、熱帶開荒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很辛苦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以後學曾經去過的泰國為例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，泰國天氣，實在是熱得不得了，尤其在四、五月裡，是泰國天氣最熱的季節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泰國首都曼谷為例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，白天在街上的溫度，可達攝氏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42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度左右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61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曾是開荒辦道人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三、差一點中暑昏倒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有一次後學從泰國北部，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白天坐車到曼谷，下了冷汽車，要轉搭巴士到曼谷總堂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巴士站，大約十分鐘左右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，因為又是中午，那種高溫，就差一分鐘，後學就有可能中暑昏倒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09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983</Words>
  <Application>Microsoft Office PowerPoint</Application>
  <PresentationFormat>如螢幕大小 (16:9)</PresentationFormat>
  <Paragraphs>56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閻羅殿判官轉世 悟見講</vt:lpstr>
      <vt:lpstr>閻羅殿判官轉世 悟見講</vt:lpstr>
      <vt:lpstr>閻羅殿判官轉世 悟見講</vt:lpstr>
      <vt:lpstr>閻羅殿判官轉世 悟見講</vt:lpstr>
      <vt:lpstr>閻羅殿判官轉世 悟見講</vt:lpstr>
      <vt:lpstr>閻羅殿判官轉世 悟見講</vt:lpstr>
      <vt:lpstr>曾是開荒辦道人 悟見講</vt:lpstr>
      <vt:lpstr>曾是開荒辦道人 悟見講</vt:lpstr>
      <vt:lpstr>曾是開荒辦道人 悟見講</vt:lpstr>
      <vt:lpstr>曾是開荒辦道人 悟見講</vt:lpstr>
      <vt:lpstr>曾是開荒辦道人 悟見講</vt:lpstr>
      <vt:lpstr>曾是開荒辦道人 悟見講</vt:lpstr>
      <vt:lpstr>曾是開荒辦道人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279</cp:revision>
  <dcterms:created xsi:type="dcterms:W3CDTF">2014-02-15T05:50:45Z</dcterms:created>
  <dcterms:modified xsi:type="dcterms:W3CDTF">2018-05-14T05:57:36Z</dcterms:modified>
  <cp:contentStatus/>
</cp:coreProperties>
</file>