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開齋破戒的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、上天無私唯德輔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上天無私，唯德是輔，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上天是不論私情的，完全是以「德行」來判斷升降，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有功則賞，有過則罰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開齋破戒的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二、講師應經基礎教育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我們有位道親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，求道之後，就非常的誠心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他學位很高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，品行又好，所以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馬上就被點傳師，提拔為道場的講師，他完全沒有經過道場的「基礎教育」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07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開齋破戒的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三、道場的基礎教育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道場的基礎教育，是要從「三天法會」開始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，然後是「佛規禮節班」、「基礎道學班」、「講員訓練班」、「試講」、「講師訓練班」、、、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這一系列的訓練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，才能站上「法王座」代天宣化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44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開齋破戒的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四、當講師不容易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要站上「法王座」之前，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一定要持齋茹素，就是要立清口愿，所以當講師是不容易的。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不是說高學位，就可以立即當講師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，一步一步來，修道之路才能走得穩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74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開齋破戒的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五、修行不能開齋破戒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道場有一位博士講師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，後來生病，遭到很大的考驗，而「開齋破戒」，又吃起葷食來了，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後來濟公老師慈悲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，給他懺悔的機會，他也在老母蓮前懺悔了，他也重發心愿，要努力修辦，所以他就到國外開荒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79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開齋破戒的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六、開齋破戒的後果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博士講師懺悔後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，重新修辦，出國開荒，就在他出國前，南極老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仙翁臨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壇，老仙翁就對點傳師說「他出國辦道可以的，但是不准上台，只能在台下聽課。」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老仙翁有令，點傳師怎麼敢違抗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？當然不敢啊，後來我們這位博士講師，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一直都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沒有再上台過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39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開齋破戒的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七、有德者方能授命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上天無私，唯德是輔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，不論你是何身份地位，都是以「德」為主</a:t>
            </a:r>
            <a:r>
              <a:rPr lang="zh-TW" altLang="en-US" sz="40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德者必「授命」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，也就是說「上天才會交給你使命</a:t>
            </a:r>
            <a:r>
              <a:rPr lang="zh-TW" altLang="en-US" sz="40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2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開齋破戒的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八、老實修行要培德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我們修道，引保師，引導我們入門求道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，求道後，修行就要看我們個人，「迷時師渡，悟時自渡」，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既然我們求道了，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我們就要老實修行，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真修實煉，以「培德」</a:t>
            </a:r>
            <a:r>
              <a:rPr lang="zh-TW" altLang="en-US" sz="40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為主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49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開齋破戒的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八、老實修行要培德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按步就班，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那你修道的路，就會走得更穩，考驗也就會越少。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修行路中，千萬要記住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「大道無私，唯德是輔。」，努力修辦，自然修道</a:t>
            </a:r>
            <a:r>
              <a:rPr lang="zh-TW" altLang="en-US" sz="40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有成。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828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620</Words>
  <Application>Microsoft Office PowerPoint</Application>
  <PresentationFormat>如螢幕大小 (16:9)</PresentationFormat>
  <Paragraphs>35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開齋破戒的後果 悟見講</vt:lpstr>
      <vt:lpstr>開齋破戒的後果 悟見講</vt:lpstr>
      <vt:lpstr>開齋破戒的後果 悟見講</vt:lpstr>
      <vt:lpstr>開齋破戒的後果 悟見講</vt:lpstr>
      <vt:lpstr>開齋破戒的後果 悟見講</vt:lpstr>
      <vt:lpstr>開齋破戒的後果 悟見講</vt:lpstr>
      <vt:lpstr>開齋破戒的後果 悟見講</vt:lpstr>
      <vt:lpstr>開齋破戒的後果 悟見講</vt:lpstr>
      <vt:lpstr>開齋破戒的後果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279</cp:revision>
  <dcterms:created xsi:type="dcterms:W3CDTF">2014-02-15T05:50:45Z</dcterms:created>
  <dcterms:modified xsi:type="dcterms:W3CDTF">2018-04-21T06:22:56Z</dcterms:modified>
  <cp:contentStatus/>
</cp:coreProperties>
</file>