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71" r:id="rId10"/>
    <p:sldId id="293" r:id="rId11"/>
    <p:sldId id="298" r:id="rId12"/>
    <p:sldId id="297" r:id="rId13"/>
    <p:sldId id="296" r:id="rId14"/>
    <p:sldId id="295" r:id="rId15"/>
    <p:sldId id="294" r:id="rId16"/>
    <p:sldId id="267" r:id="rId17"/>
    <p:sldId id="290" r:id="rId18"/>
    <p:sldId id="292" r:id="rId19"/>
    <p:sldId id="291" r:id="rId20"/>
    <p:sldId id="289" r:id="rId21"/>
    <p:sldId id="288" r:id="rId22"/>
    <p:sldId id="287" r:id="rId23"/>
    <p:sldId id="286" r:id="rId24"/>
    <p:sldId id="285" r:id="rId25"/>
    <p:sldId id="284" r:id="rId26"/>
    <p:sldId id="277" r:id="rId27"/>
    <p:sldId id="274" r:id="rId28"/>
    <p:sldId id="266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8" d="100"/>
          <a:sy n="88" d="100"/>
        </p:scale>
        <p:origin x="85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44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en-US" altLang="zh-TW" sz="4400" dirty="0" smtClean="0">
              <a:solidFill>
                <a:srgbClr val="FF0000"/>
              </a:solidFill>
              <a:ea typeface="全真顏體" panose="02010609000101010101" pitchFamily="49" charset="-120"/>
            </a:endParaRPr>
          </a:p>
          <a:p>
            <a:endParaRPr lang="en-US" altLang="zh-TW" dirty="0"/>
          </a:p>
          <a:p>
            <a:r>
              <a:rPr lang="zh-TW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全真顏體" panose="02010609000101010101" pitchFamily="49" charset="-120"/>
              </a:rPr>
              <a:t>開荒辦道                                    不是去做農夫的</a:t>
            </a:r>
            <a:endParaRPr lang="en-US" altLang="zh-TW" sz="6600" dirty="0" smtClean="0">
              <a:solidFill>
                <a:schemeClr val="accent2">
                  <a:lumMod val="60000"/>
                  <a:lumOff val="40000"/>
                </a:schemeClr>
              </a:solidFill>
              <a:ea typeface="全真顏體" panose="02010609000101010101" pitchFamily="49" charset="-120"/>
            </a:endParaRPr>
          </a:p>
          <a:p>
            <a:endParaRPr lang="zh-TW" altLang="en-US" sz="6600" dirty="0">
              <a:solidFill>
                <a:schemeClr val="accent2">
                  <a:lumMod val="60000"/>
                  <a:lumOff val="40000"/>
                </a:schemeClr>
              </a:solidFill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</TotalTime>
  <Words>18</Words>
  <Application>Microsoft Office PowerPoint</Application>
  <PresentationFormat>如螢幕大小 (16:9)</PresentationFormat>
  <Paragraphs>8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4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</cp:revision>
  <dcterms:created xsi:type="dcterms:W3CDTF">2014-02-15T05:50:45Z</dcterms:created>
  <dcterms:modified xsi:type="dcterms:W3CDTF">2014-12-09T11:08:00Z</dcterms:modified>
</cp:coreProperties>
</file>