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96" r:id="rId2"/>
    <p:sldId id="297" r:id="rId3"/>
    <p:sldId id="302" r:id="rId4"/>
    <p:sldId id="301" r:id="rId5"/>
    <p:sldId id="300" r:id="rId6"/>
    <p:sldId id="299" r:id="rId7"/>
    <p:sldId id="298" r:id="rId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-9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2018/4/24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2018/4/24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2018/4/24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開荒路上的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考驗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、法喜充滿開荒行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後学隨著點傳師到泰國開荒辦道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，我們一行人，心情都是非常興奮，這種興奮是法喜充滿，也蘊含無量的慈悲心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的目標只有一個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「但願眾生得離苦」，希望此行，能夠有豐碩的成果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開荒路上的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考驗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二、泰勞回國開荒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但是事情並不是這麼順利的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，上天要降大任給我們這一群開荒人，當然要給我們一點磨煉，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此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行是在臺灣工作的泰勞，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她發了慈悲心，要把道帶到泰國，去渡他們泰國的鄉親父老，這位泰勞也因此當起了翻譯講師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7984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開荒路上的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考驗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三、開荒路總有考驗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她原先的本意，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是要帶我們到他們家鄉辦道，沒有想到他們的家人，極力的反對，讓我們無法順利的辦道，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也因為如此，我們在停留數天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後，黯然離開了開荒的第一站，再前往他處開荒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2121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開荒路上的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考驗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四、八千里路開荒行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真是「八千里路雲和月」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、「柳暗花明又一村」，我們一行人從台灣到泰國曼谷，歷經二千五百公里的飛行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然後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又坐了十小時的車子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，到了泰國北部，歷經這麼漫長的路程，又遇到了阻力，無法辦道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0396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開荒路上的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考驗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五、再大阻力都要辦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但是我們這群開荒人，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並沒有灰心，我們都覺得「這是上天最好的安排」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相信這事一定有轉机的。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再大的阻力，我們都要突破它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7023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開荒路上的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考驗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六、好事多磨鍊心志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就在天恩師德的護庇下，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正好有一位剛求道的道親，要帶我們去他家鄉辦道，他家在泰國中北部，我們又坐了六小時的車子，大約走了四百公里，才來到泰國中北部的這一個小村莊。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去到那個地方，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在大家的努力下，該村莊有五十多人來求道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1769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開荒路上的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考驗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七、天恩師德道宏展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我們從中午辦到晚上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，三寶一場一場的講，無畏施和辦事人員，也忙得很，但是我們都忙得很高興，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真是感謝天恩師德，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一切都是上天最好的安排，我們的開荒行，終於在此地開辦出來，道務也漸漸的鴻展起來。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4903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581</TotalTime>
  <Words>529</Words>
  <Application>Microsoft Office PowerPoint</Application>
  <PresentationFormat>如螢幕大小 (16:9)</PresentationFormat>
  <Paragraphs>28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5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開荒路上的考驗 悟見講</vt:lpstr>
      <vt:lpstr>開荒路上的考驗 悟見講</vt:lpstr>
      <vt:lpstr>開荒路上的考驗 悟見講</vt:lpstr>
      <vt:lpstr>開荒路上的考驗 悟見講</vt:lpstr>
      <vt:lpstr>開荒路上的考驗 悟見講</vt:lpstr>
      <vt:lpstr>開荒路上的考驗 悟見講</vt:lpstr>
      <vt:lpstr>開荒路上的考驗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277</cp:revision>
  <dcterms:created xsi:type="dcterms:W3CDTF">2014-02-15T05:50:45Z</dcterms:created>
  <dcterms:modified xsi:type="dcterms:W3CDTF">2018-04-24T03:54:39Z</dcterms:modified>
  <cp:contentStatus/>
</cp:coreProperties>
</file>