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、奉命辦道佛助道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奉命到泰國中北部開荒，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剛到那個村莊的時候，因為諸天仙佛的護持，所以，前來佛堂求道的人很多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十、上天最好的安排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後學想想，沒有神通真好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矮矮的、瘦瘦乾乾的也很好，還可以化解阻礙，真是「天生我才必有用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是非常感謝天恩師德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，一切都是上天最好的安排。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0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二、和尚怕沒人供養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也因為這樣，而驚動了當地的和尚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，和尚怕信徒被拉光了，就沒有人供養了。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因為和尚的危機意識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，所以當地的佛廟，就派了「副住持」來拜訪後學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18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泰國很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尊敬和尚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泰國和尚，在當地的地位是非常崇高的，連當官的人，都要尊敬他十分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就是滿分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，也就是說泰國人，是非常尊敬和尚的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1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四、和尚也有不良的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，不是每一個和尚都修得很好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，還是有一些沒有德行的和尚，為非作歹，利用自己所學來的法術（邪術），來騙吃騙喝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60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五、和尚有時會害人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要是有人跟他作對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，他就會利用邪法來害人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我們這群辦道人，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對這些不法的和尚，還是要很小心來應付他們的，盡量不要去得罪他們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70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六、辦道不要惹麻煩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並不是我們怕他的邪法，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而是不願意招惹不必要的麻煩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更何況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虔誠的天道弟子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，龍天護法，邪法邪神，是無法侵犯的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6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七、天生我才必有用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真的感謝天恩師德，給後學的個子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，長得矮矮的、瘦瘦乾乾的，很不醒眼，而且本身也沒有法術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不會去跟人家鬥法，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就是有這些優點，所以少了很多麻煩事，使辦道更為順利。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89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八、不得罪人是上策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所以當地的和尚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，來找後學的時候，表面上是說拜訪，實際上是不懷「善意」而來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心裏有素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，也是禮貌上招待一番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03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長相平凡好辦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九、長相平凡好辦道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這個「副住持和尚」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，看看後學，覺得後學很平凡，他就安心了，他回去報告他們的住持，也告訴廟裡的和尚，他們的住持，以及廟裡的和尚，對後學就沒有警戒心了，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和尚們，也不阻礙辦道了，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所以我們天道，也就在當地辦開來了，真的非常感謝天恩師德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00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613</Words>
  <Application>Microsoft Office PowerPoint</Application>
  <PresentationFormat>如螢幕大小 (16:9)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長相平凡好辦道 悟見講</vt:lpstr>
      <vt:lpstr>長相平凡好辦道 悟見講</vt:lpstr>
      <vt:lpstr>長相平凡好辦道 悟見講</vt:lpstr>
      <vt:lpstr>長相平凡好辦道 悟見講</vt:lpstr>
      <vt:lpstr>長相平凡好辦道 悟見講</vt:lpstr>
      <vt:lpstr>長相平凡好辦道 悟見講</vt:lpstr>
      <vt:lpstr>長相平凡好辦道 悟見講</vt:lpstr>
      <vt:lpstr>長相平凡好辦道 悟見講</vt:lpstr>
      <vt:lpstr>長相平凡好辦道 悟見講</vt:lpstr>
      <vt:lpstr>長相平凡好辦道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274</cp:revision>
  <dcterms:created xsi:type="dcterms:W3CDTF">2014-02-15T05:50:45Z</dcterms:created>
  <dcterms:modified xsi:type="dcterms:W3CDTF">2018-05-17T02:57:42Z</dcterms:modified>
  <cp:contentStatus/>
</cp:coreProperties>
</file>