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96" r:id="rId2"/>
    <p:sldId id="297" r:id="rId3"/>
    <p:sldId id="304" r:id="rId4"/>
    <p:sldId id="303" r:id="rId5"/>
    <p:sldId id="302" r:id="rId6"/>
    <p:sldId id="301" r:id="rId7"/>
    <p:sldId id="300" r:id="rId8"/>
    <p:sldId id="299" r:id="rId9"/>
    <p:sldId id="298" r:id="rId1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：彌勒書院整理</a:t>
            </a:r>
          </a:p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一、鄭成功簡介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鄭成功，因為擊退荷蘭人、收復台灣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、教化台灣百姓有功，歸空之後，被中天玉皇大帝封為氣天神，號「開台尊王」，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民間亦有稱「延平郡王」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二、鄭成功求道因緣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剛好有一個特殊的緣份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，於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1970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年左右，在台灣彰化縣二水鄉贊修宮開法會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一場法會是韓老前人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（白水聖帝韓雨霖老前人）親自主班，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13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二、鄭成功求道因緣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剛好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開台尊王的乩身鄭武財也來開法會，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開台尊王就把握這個因緣，在法會中借竅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適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逢當天是老前人的誕辰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，開台尊王就跟老前人祝壽，並叩求老前人慈悲，希望可以求道。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641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三、先渡萬人再求道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開台尊王說：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「不知小仙是否有這個因緣，可以求道？」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老前人不敢答應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，因為氣天神求道，需請示南極老仙翁。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老前人就說：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「氣天神求道，非同小可，尊王可先渡萬人，以示誠意。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154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四、鄭成功大願渡人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當時開台尊王就發愿說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：「小仙願渡四萬人。」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開台尊王還特意要求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，如果有幸求道，希望由陳大姑（陳鴻珍前人）點道。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如果從民國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59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年到現在，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開台尊王透過其廟渡化求道之人數，已遠遠超過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萬人了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52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五、鄭成功終於求道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老前人感受到開台尊王的誠心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，遂應其求道請求，由陳大姑點道。求道後有留下結緣訓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348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六、鄭成功護衛道埸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開台尊王求道之後，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更發願守護道場，捍衛道場及先天大廟的安全，不遺餘力。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尤其是九二一大地震之前，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開台尊王指示，將一把鎮山寶劍，放到陳大姑前人所屬的草屯「光慧」發一崇德道務中心，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並請前人在大廟門前為他蓋一座小廟，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自願請命率領天兵大將守護光慧，讓該處躲過九二一大地震的災難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648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七、鄭成功神蹟顯赫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由於光慧正位於地震帶上，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在九二一大地震後，前庭被撕裂、隆起，但裂痕去到前庭後，呈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度轉向，令大樓主體的架構皆完整無損，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更令人驚訝的是，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後來前庭填土修補落成時，地磚剛好一塊不剩，且因此又把前庭拓寬。此事令很多勘驗災情的專家都覺得神蹟顯赫，太不可思議了！可見開台尊王的守護，實在是功不可沒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171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八、守護真君鄭成功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從此以後，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光慧夜裡有時候會聽到千軍萬馬的聲音，就是開台尊王帶領天兵天將護衛光慧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由於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開台尊王的守護功德甚大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，被無極老母封為「守護真君」。所以「守護真君」就是開台尊王的先天果位。</a:t>
            </a:r>
          </a:p>
          <a:p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274601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547</TotalTime>
  <Words>692</Words>
  <Application>Microsoft Office PowerPoint</Application>
  <PresentationFormat>如螢幕大小 (16:9)</PresentationFormat>
  <Paragraphs>38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鄭成功求道記 悟見講</vt:lpstr>
      <vt:lpstr>鄭成功求道記 悟見講</vt:lpstr>
      <vt:lpstr>鄭成功求道記 悟見講</vt:lpstr>
      <vt:lpstr>鄭成功求道記 悟見講</vt:lpstr>
      <vt:lpstr>鄭成功求道記 悟見講</vt:lpstr>
      <vt:lpstr>鄭成功求道記 悟見講</vt:lpstr>
      <vt:lpstr>鄭成功求道記 悟見講</vt:lpstr>
      <vt:lpstr>鄭成功求道記 悟見講</vt:lpstr>
      <vt:lpstr>鄭成功求道記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284</cp:revision>
  <dcterms:created xsi:type="dcterms:W3CDTF">2014-02-15T05:50:45Z</dcterms:created>
  <dcterms:modified xsi:type="dcterms:W3CDTF">2018-06-05T06:20:19Z</dcterms:modified>
  <cp:contentStatus/>
</cp:coreProperties>
</file>