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06" r:id="rId2"/>
    <p:sldId id="296" r:id="rId3"/>
    <p:sldId id="307" r:id="rId4"/>
    <p:sldId id="297" r:id="rId5"/>
    <p:sldId id="308" r:id="rId6"/>
    <p:sldId id="309" r:id="rId7"/>
    <p:sldId id="310" r:id="rId8"/>
    <p:sldId id="305" r:id="rId9"/>
    <p:sldId id="304" r:id="rId10"/>
    <p:sldId id="303" r:id="rId11"/>
    <p:sldId id="302" r:id="rId12"/>
    <p:sldId id="301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2018/6/5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2018/6/5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2018/6/5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鄭成功求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道結緣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：彌勒書院整理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西元一九七〇年十二月廿五日歲次庚戍十一月廿八日　發一崇德雲林道場　二水贊修宮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開台尊王慈悲借開元殿乩生竅訓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（乩生為此班法會班員）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開通道路渡眾賢　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民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民劫劫永流連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台灣世事千萬變　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族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親帝德開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恩典</a:t>
            </a:r>
            <a:endParaRPr lang="en-US" altLang="zh-TW" sz="32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尊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旨奉命來結緣　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英靈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諸善為根本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王法無邊地閻羅　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雄心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愈惡後世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善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299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鄭成功求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道結緣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吾今日能顯化，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即是奉命來提醒提醒，咱人生在世，做人必須明白因果，逢著三期末劫，如不知生死大事，迷了路徑，就永遠沉淪苦海。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所以大家能得大道，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好好修善，明知人倫道理，如今仙佛慈悲顯化，給大家啟化，請必須詳細參悟，俗事人事有上下之分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977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鄭成功求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道結緣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一般人所造罪孽，層層處處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，浩劫連連降下，吾處處顯化保佑，又奉　老母慈旨，在各廟裡顯化，在嘉義溪口鄉，在那裡勸化眾生求道，同登覺路，吾在理天逍遙，為何又要臨凡，就是為了提醒大家，早日走正路。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在台灣逝世後，再轉為明治天皇，是吾三次轉世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1558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鄭成功求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道結緣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道不是現在才有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，自古就有，如今三期普渡，前人奉命來台，諸天仙佛皆要打幫助道，他老人家不是為了錢，故如有怠慢趕快改過。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我另再提筆寫幾字，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今天有耽誤時間，請大家詳細聽，才不辜負仙佛、前人等的慈悲。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20236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鄭成功求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道結緣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奉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母初次來見面　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鄭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著秀劍自安然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玉皇天尊慈悲念　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成仁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凡塵何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時間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旨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點明路福無邊　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功德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道路可回天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吾乃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開台尊王　民族英雄　鄭成功　奉　玉旨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吾就是開台尊王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，初次與諸位結緣，無話可談，只談歷史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鄭成功求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道結緣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眾士今天能這樣快樂過日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，你們知道初開的台灣歷史嗎？你們只知為酒色財氣，其價值比禽獸不如。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上天降劫，啟醒迷昧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，自己作孽而怨天，只看眼前，但吾在昨天有降寫幾字草字，證明神威 ，再準備一張紙寫幾句，證明仙佛是有否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367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鄭成功求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道結緣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吾之經遇歷史，今天來訴出：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祖籍：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福建省泉州府安南縣石井鄉。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父親：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鄭芝龍（清朝人）（明朝末）。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田川惠子（日本人）。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本名：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鄭大木。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出生：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永曆二年（公元一六六〇年）六月廿四日午時誕生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062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鄭成功求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道結緣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第一世：出生之時在海灘邊石岩下，我即是鱷魚神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，三百年吃草維生。轉世為開漳聖王，又名陳聖王（唐朝名將陳元光）。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世：為鄭成功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，自十五歲進入大學，十八歲經明朝崇禎皇封為鄭成功，攻南京勝利，永曆三十八年（公元一六九六年），來開台灣，四月初五日在安平登陸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055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鄭成功求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道結緣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南部至北部，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中開來到中部鐵砧山，永康四十一年（公元一六九九年），被蕃兵圍困後絕糧渴水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祈禱天地以後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，用寶劍插下地，其劍入土甚深，即出水、 浮米又產田螺，流出山外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一時感動當地蕃兵，蕃兵即退入山，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4193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鄭成功求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道結緣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北上往新店三日後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，返安平港逝世，（那時被蕃兵圍困，無力可行，用劍插入鐵砧山地穴，為鱷魚的咽喉部位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軍師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廖大清，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叫我在山下安營，對你有利，若山上安營對你不利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715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鄭成功求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道結緣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永康四十一年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公元一六九九年八月十五日，被送安平一命鳴呼，到今 年（公元一六六〇年至一九七〇年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三百十年，此是開台歷史。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上天慈悲能超拔吾上理天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，初次來結緣。現正值三期末劫，大開普渡，不認真修道，怎能做人呢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434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鄭成功求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道結緣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前世因果能在世做人，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做人應有做人的價值，才不枉費。做人前賢們所講金石良言，好好醒悟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要有真誠之心，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前人代表天命，救咱的靈性脫出苦海。如今三期末劫，大家必須自珍自重。</a:t>
            </a:r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45736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554</TotalTime>
  <Words>726</Words>
  <Application>Microsoft Office PowerPoint</Application>
  <PresentationFormat>如螢幕大小 (16:9)</PresentationFormat>
  <Paragraphs>42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鄭成功求道結緣訓悟見講</vt:lpstr>
      <vt:lpstr>鄭成功求道結緣訓悟見講</vt:lpstr>
      <vt:lpstr>鄭成功求道結緣訓悟見講</vt:lpstr>
      <vt:lpstr>鄭成功求道結緣訓悟見講</vt:lpstr>
      <vt:lpstr>鄭成功求道結緣訓悟見講</vt:lpstr>
      <vt:lpstr>鄭成功求道結緣訓悟見講</vt:lpstr>
      <vt:lpstr>鄭成功求道結緣訓悟見講</vt:lpstr>
      <vt:lpstr>鄭成功求道結緣訓悟見講</vt:lpstr>
      <vt:lpstr>鄭成功求道結緣訓悟見講</vt:lpstr>
      <vt:lpstr>鄭成功求道結緣訓悟見講</vt:lpstr>
      <vt:lpstr>鄭成功求道結緣訓悟見講</vt:lpstr>
      <vt:lpstr>鄭成功求道結緣訓悟見講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292</cp:revision>
  <dcterms:created xsi:type="dcterms:W3CDTF">2014-02-15T05:50:45Z</dcterms:created>
  <dcterms:modified xsi:type="dcterms:W3CDTF">2018-06-05T06:37:46Z</dcterms:modified>
  <cp:contentStatus/>
</cp:coreProperties>
</file>