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81" r:id="rId3"/>
    <p:sldId id="282" r:id="rId4"/>
    <p:sldId id="279" r:id="rId5"/>
    <p:sldId id="278" r:id="rId6"/>
    <p:sldId id="276" r:id="rId7"/>
    <p:sldId id="271" r:id="rId8"/>
    <p:sldId id="293" r:id="rId9"/>
    <p:sldId id="298" r:id="rId10"/>
    <p:sldId id="297" r:id="rId11"/>
    <p:sldId id="296" r:id="rId12"/>
    <p:sldId id="295" r:id="rId13"/>
    <p:sldId id="294" r:id="rId14"/>
    <p:sldId id="267" r:id="rId15"/>
    <p:sldId id="290" r:id="rId16"/>
    <p:sldId id="292" r:id="rId17"/>
    <p:sldId id="291" r:id="rId18"/>
    <p:sldId id="289" r:id="rId19"/>
    <p:sldId id="288" r:id="rId20"/>
    <p:sldId id="287" r:id="rId21"/>
    <p:sldId id="286" r:id="rId22"/>
    <p:sldId id="285" r:id="rId23"/>
    <p:sldId id="284" r:id="rId24"/>
    <p:sldId id="277" r:id="rId25"/>
    <p:sldId id="274" r:id="rId26"/>
    <p:sldId id="266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9" d="100"/>
          <a:sy n="69" d="100"/>
        </p:scale>
        <p:origin x="701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59161" y="236736"/>
            <a:ext cx="7920880" cy="4742035"/>
          </a:xfrm>
        </p:spPr>
        <p:txBody>
          <a:bodyPr>
            <a:normAutofit lnSpcReduction="10000"/>
          </a:bodyPr>
          <a:lstStyle/>
          <a:p>
            <a:endParaRPr lang="en-US" altLang="zh-TW" sz="48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endParaRPr lang="en-US" altLang="zh-TW" sz="48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修行人的風範</a:t>
            </a:r>
            <a:endParaRPr lang="en-US" altLang="zh-TW" sz="48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endParaRPr lang="en-US" altLang="zh-TW" sz="4800" dirty="0"/>
          </a:p>
          <a:p>
            <a:r>
              <a:rPr lang="zh-TW" altLang="en-US" sz="5400" dirty="0" smtClean="0">
                <a:ea typeface="全真顏體" panose="02010609000101010101" pitchFamily="49" charset="-120"/>
              </a:rPr>
              <a:t>謙虛有禮</a:t>
            </a:r>
            <a:endParaRPr lang="en-US" altLang="zh-TW" sz="5400" dirty="0" smtClean="0">
              <a:ea typeface="全真顏體" panose="02010609000101010101" pitchFamily="49" charset="-120"/>
            </a:endParaRPr>
          </a:p>
          <a:p>
            <a:endParaRPr lang="en-US" altLang="zh-TW" sz="5400" dirty="0">
              <a:ea typeface="全真顏體" panose="02010609000101010101" pitchFamily="49" charset="-120"/>
            </a:endParaRPr>
          </a:p>
          <a:p>
            <a:r>
              <a:rPr lang="zh-TW" altLang="en-US" sz="5400" dirty="0" smtClean="0">
                <a:ea typeface="全真顏體" panose="02010609000101010101" pitchFamily="49" charset="-120"/>
              </a:rPr>
              <a:t>熱誠服務</a:t>
            </a:r>
            <a:endParaRPr lang="en-US" altLang="zh-TW" sz="5400" dirty="0" smtClean="0">
              <a:ea typeface="全真顏體" panose="02010609000101010101" pitchFamily="49" charset="-120"/>
            </a:endParaRPr>
          </a:p>
          <a:p>
            <a:endParaRPr lang="en-US" altLang="zh-TW" sz="5400" dirty="0">
              <a:ea typeface="全真顏體" panose="02010609000101010101" pitchFamily="49" charset="-120"/>
            </a:endParaRPr>
          </a:p>
          <a:p>
            <a:r>
              <a:rPr lang="zh-TW" altLang="en-US" sz="5400" dirty="0" smtClean="0">
                <a:ea typeface="全真顏體" panose="02010609000101010101" pitchFamily="49" charset="-120"/>
              </a:rPr>
              <a:t>持守齋戒</a:t>
            </a:r>
            <a:endParaRPr lang="zh-TW" altLang="en-US" sz="54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``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18</Words>
  <Application>Microsoft Office PowerPoint</Application>
  <PresentationFormat>如螢幕大小 (16:9)</PresentationFormat>
  <Paragraphs>11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2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PowerPoint 簡報</vt:lpstr>
      <vt:lpstr>``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20</cp:revision>
  <dcterms:created xsi:type="dcterms:W3CDTF">2014-02-15T05:50:45Z</dcterms:created>
  <dcterms:modified xsi:type="dcterms:W3CDTF">2014-12-29T03:42:30Z</dcterms:modified>
</cp:coreProperties>
</file>