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2" d="100"/>
          <a:sy n="72" d="100"/>
        </p:scale>
        <p:origin x="72" y="3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36576" indent="0">
              <a:buNone/>
            </a:pPr>
            <a:endParaRPr lang="en-US" altLang="zh-TW" dirty="0"/>
          </a:p>
          <a:p>
            <a:endParaRPr lang="en-US" altLang="zh-TW" dirty="0"/>
          </a:p>
          <a:p>
            <a:r>
              <a:rPr lang="zh-TW" altLang="en-US" sz="4400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en-US" altLang="zh-TW" sz="4400" dirty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endParaRPr lang="en-US" altLang="zh-TW" dirty="0"/>
          </a:p>
          <a:p>
            <a:r>
              <a:rPr lang="zh-TW" altLang="en-US" sz="6000" dirty="0">
                <a:solidFill>
                  <a:srgbClr val="FFC000"/>
                </a:solidFill>
                <a:ea typeface="全真顏體" panose="02010609000101010101" pitchFamily="49" charset="-120"/>
              </a:rPr>
              <a:t>靈在聽道理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</TotalTime>
  <Words>9</Words>
  <Application>Microsoft Office PowerPoint</Application>
  <PresentationFormat>如螢幕大小 (16:9)</PresentationFormat>
  <Paragraphs>8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2" baseType="lpstr">
      <vt:lpstr>Arial</vt:lpstr>
      <vt:lpstr>Franklin Gothic Book</vt:lpstr>
      <vt:lpstr>Wingdings 2</vt:lpstr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</cp:revision>
  <dcterms:created xsi:type="dcterms:W3CDTF">2014-02-15T05:50:45Z</dcterms:created>
  <dcterms:modified xsi:type="dcterms:W3CDTF">2020-12-19T10:24:29Z</dcterms:modified>
</cp:coreProperties>
</file>