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5" r:id="rId2"/>
    <p:sldId id="280" r:id="rId3"/>
    <p:sldId id="283" r:id="rId4"/>
    <p:sldId id="281" r:id="rId5"/>
    <p:sldId id="282" r:id="rId6"/>
    <p:sldId id="27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62" d="100"/>
          <a:sy n="62" d="100"/>
        </p:scale>
        <p:origin x="917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B6167-E301-49B9-958F-CABF0A1A2DAF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6E30A-6E18-463B-B92E-09EA1515D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84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E30A-6E18-463B-B92E-09EA1515D96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21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鬼魂顯化印證天道佛堂法會的殊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勝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轉載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endParaRPr lang="en-US" altLang="zh-TW" sz="3200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zh-TW" altLang="en-US" sz="3200" dirty="0">
                <a:ea typeface="全真顏體" panose="02010609000101010101" pitchFamily="49" charset="-120"/>
              </a:rPr>
              <a:t>在泰國黃經理的道場辦得相當廣，在東北有一鄉下設有臨時點的辦道或研究班的地方，講師或經理一個月巡迴一 次，如果有人要求道，就設三盞佛燈為臨時佛堂，如果沒有求道，就講課研究道理。</a:t>
            </a:r>
            <a:r>
              <a:rPr lang="en-US" altLang="zh-TW" sz="3200" dirty="0">
                <a:ea typeface="全真顏體" panose="02010609000101010101" pitchFamily="49" charset="-120"/>
              </a:rPr>
              <a:t>2009</a:t>
            </a:r>
            <a:r>
              <a:rPr lang="zh-TW" altLang="en-US" sz="3200" dirty="0">
                <a:ea typeface="全真顏體" panose="02010609000101010101" pitchFamily="49" charset="-120"/>
              </a:rPr>
              <a:t>年</a:t>
            </a:r>
            <a:r>
              <a:rPr lang="en-US" altLang="zh-TW" sz="3200" dirty="0">
                <a:ea typeface="全真顏體" panose="02010609000101010101" pitchFamily="49" charset="-120"/>
              </a:rPr>
              <a:t>11</a:t>
            </a:r>
            <a:r>
              <a:rPr lang="zh-TW" altLang="en-US" sz="3200" dirty="0">
                <a:ea typeface="全真顏體" panose="02010609000101010101" pitchFamily="49" charset="-120"/>
              </a:rPr>
              <a:t>月份經理回國不在，本來臨時點也須照樣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運作。</a:t>
            </a:r>
            <a:r>
              <a:rPr lang="zh-TW" altLang="en-US" sz="3200" dirty="0">
                <a:ea typeface="全真顏體" panose="02010609000101010101" pitchFamily="49" charset="-120"/>
              </a:rPr>
              <a:t/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/>
            </a:r>
            <a:br>
              <a:rPr lang="zh-TW" altLang="en-US" sz="3200" dirty="0">
                <a:ea typeface="全真顏體" panose="02010609000101010101" pitchFamily="49" charset="-120"/>
              </a:rPr>
            </a:br>
            <a:endParaRPr lang="zh-TW" altLang="en-US" sz="3200" dirty="0">
              <a:latin typeface="+mj-ea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937522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因當地負責人為 泰國人，名叫拉灑米，</a:t>
            </a:r>
            <a:r>
              <a:rPr lang="en-US" altLang="zh-TW" sz="3200" dirty="0">
                <a:ea typeface="全真顏體" panose="02010609000101010101" pitchFamily="49" charset="-120"/>
              </a:rPr>
              <a:t>11</a:t>
            </a:r>
            <a:r>
              <a:rPr lang="zh-TW" altLang="en-US" sz="3200" dirty="0">
                <a:ea typeface="全真顏體" panose="02010609000101010101" pitchFamily="49" charset="-120"/>
              </a:rPr>
              <a:t>月因拉灑米的公公生病住院，須醫院、家裏照顧小孩兩頭跑，再加上感冒，身體很累。她就想既然經理也不在，就休息一次，所以連絡東 北許壇主，可以不用請講師來，這一次就休息。結果沒有多久拉灑米就被鬼魂附身，依照經驗，家人就去請廟裏的和尚過來，要來驅邪</a:t>
            </a: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和尚就帶了兩樣法器，一個是陰陽水，一個是打鬼棒，棒子上刻有經文。和尚遂就誦經，並灑上陰陽水，用打鬼棒在身上打了五六下，拉灑米被鬼魂附身就說：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anose="02010609000101010101" pitchFamily="49" charset="-120"/>
              </a:rPr>
              <a:t>打 得很痛，我是拉灑米的祖先，你不要打我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。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和尚</a:t>
            </a:r>
            <a:r>
              <a:rPr lang="zh-TW" altLang="en-US" sz="3200" dirty="0">
                <a:ea typeface="全真顏體" panose="02010609000101010101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anose="02010609000101010101" pitchFamily="49" charset="-120"/>
              </a:rPr>
              <a:t>人鬼兩途，你不應該附在她身上。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anose="02010609000101010101" pitchFamily="49" charset="-120"/>
              </a:rPr>
              <a:t>祖先：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anose="02010609000101010101" pitchFamily="49" charset="-120"/>
              </a:rPr>
              <a:t>因為我要來這裡聽道理，沾光才有功德。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zh-TW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ea typeface="全真顏體" panose="02010609000101010101" pitchFamily="49" charset="-120"/>
              </a:rPr>
              <a:t>和尚：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anose="02010609000101010101" pitchFamily="49" charset="-120"/>
              </a:rPr>
              <a:t>您要聽道 理，你到廟裡來，我講給你聽，你要功德，我在廟裡作功德給你。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祖先</a:t>
            </a:r>
            <a:r>
              <a:rPr lang="zh-TW" altLang="en-US" sz="3200" dirty="0">
                <a:ea typeface="全真顏體" panose="02010609000101010101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anose="02010609000101010101" pitchFamily="49" charset="-120"/>
              </a:rPr>
              <a:t>我要聽的道理是這裡的道理，不是你紅陽廟裡的道理，功德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是</a:t>
            </a:r>
            <a:r>
              <a:rPr lang="zh-TW" altLang="en-US" sz="3200" dirty="0">
                <a:ea typeface="全真顏體" panose="02010609000101010101" pitchFamily="49" charset="-120"/>
              </a:rPr>
              <a:t>這裡的。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zh-TW" altLang="en-US" sz="3200" dirty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子孫</a:t>
            </a:r>
            <a:r>
              <a:rPr lang="zh-TW" altLang="en-US" sz="3200" dirty="0">
                <a:ea typeface="全真顏體" panose="02010609000101010101" pitchFamily="49" charset="-120"/>
              </a:rPr>
              <a:t>就了解， 趕緊連絡許壇主，但講師已經有另安排了，所以臨時找了兩位壇主，開車兩個小時來。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endParaRPr lang="zh-TW" altLang="en-US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正要上課時，祖先：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anose="02010609000101010101" pitchFamily="49" charset="-120"/>
              </a:rPr>
              <a:t>先等一下，我要點三盞佛燈佛光普照。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anose="02010609000101010101" pitchFamily="49" charset="-120"/>
              </a:rPr>
              <a:t>因沒有帶佛燈來，如果再回東北去來不及了，剛好附近有德義佛堂請三盞佛燈過來，接著正式獻茶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獻供</a:t>
            </a:r>
            <a:r>
              <a:rPr lang="zh-TW" altLang="en-US" sz="3200" dirty="0">
                <a:ea typeface="全真顏體" panose="02010609000101010101" pitchFamily="49" charset="-120"/>
              </a:rPr>
              <a:t>後，準備上課時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，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祖先</a:t>
            </a:r>
            <a:r>
              <a:rPr lang="zh-TW" altLang="en-US" sz="3200" dirty="0">
                <a:ea typeface="全真顏體" panose="02010609000101010101" pitchFamily="49" charset="-120"/>
              </a:rPr>
              <a:t>說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：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不行</a:t>
            </a:r>
            <a:r>
              <a:rPr lang="zh-TW" altLang="en-US" sz="3200" dirty="0">
                <a:ea typeface="全真顏體" panose="02010609000101010101" pitchFamily="49" charset="-120"/>
              </a:rPr>
              <a:t>！不行！這裡有二十幾個人的祖先在此，趕快去請他們的子孫過來，否則他們無法沾光進來聽道理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。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還有你們研究班既然訂了日 期，我們在這邊等了四天四夜了，為了等這一天來聽課，結果你們說停就停，那我們做祖先的怎麼辦！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他</a:t>
            </a:r>
            <a:r>
              <a:rPr lang="zh-TW" altLang="en-US" sz="3200" dirty="0">
                <a:ea typeface="全真顏體" panose="02010609000101010101" pitchFamily="49" charset="-120"/>
              </a:rPr>
              <a:t>特別強調，研究班不可隨便停。後來趕快去找他說二十幾 位名字的子孫，回來上課。來了以後，就正式上課，上課完結束後，祖先馬上就退了，不用什麼驅鬼趕鬼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。</a:t>
            </a:r>
            <a:r>
              <a:rPr lang="zh-TW" altLang="en-US" sz="3200" dirty="0">
                <a:ea typeface="全真顏體" panose="02010609000101010101" pitchFamily="49" charset="-120"/>
              </a:rPr>
              <a:t/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從這裡可以知道，一個臨時佛堂的研究班都這麼殊勝，何況是正式佛堂的研究班更不可以輕忽了</a:t>
            </a:r>
            <a:r>
              <a:rPr lang="zh-TW" altLang="en-US" sz="2800" dirty="0"/>
              <a:t>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</TotalTime>
  <Words>609</Words>
  <Application>Microsoft Office PowerPoint</Application>
  <PresentationFormat>如螢幕大小 (16:9)</PresentationFormat>
  <Paragraphs>19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Calibri</vt:lpstr>
      <vt:lpstr>全真顏體</vt:lpstr>
      <vt:lpstr>微軟正黑體</vt:lpstr>
      <vt:lpstr>新細明體</vt:lpstr>
      <vt:lpstr>標楷體</vt:lpstr>
      <vt:lpstr>Arial</vt:lpstr>
      <vt:lpstr>Franklin Gothic Book</vt:lpstr>
      <vt:lpstr>Wingdings 2</vt:lpstr>
      <vt:lpstr>科技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27</cp:revision>
  <dcterms:created xsi:type="dcterms:W3CDTF">2014-02-15T05:50:45Z</dcterms:created>
  <dcterms:modified xsi:type="dcterms:W3CDTF">2014-10-07T04:43:08Z</dcterms:modified>
</cp:coreProperties>
</file>