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75" r:id="rId3"/>
    <p:sldId id="283" r:id="rId4"/>
    <p:sldId id="280" r:id="rId5"/>
    <p:sldId id="281" r:id="rId6"/>
    <p:sldId id="282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917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清朝乾隆皇帝叩求天道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訓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民國</a:t>
            </a:r>
            <a:r>
              <a:rPr lang="en-US" altLang="zh-TW" sz="3200" dirty="0">
                <a:ea typeface="全真顏體" panose="02010609000101010101" pitchFamily="49" charset="-120"/>
              </a:rPr>
              <a:t>33</a:t>
            </a:r>
            <a:r>
              <a:rPr lang="zh-TW" altLang="en-US" sz="3200" dirty="0">
                <a:ea typeface="全真顏體" panose="02010609000101010101" pitchFamily="49" charset="-120"/>
              </a:rPr>
              <a:t>年歲次甲申年</a:t>
            </a:r>
            <a:r>
              <a:rPr lang="en-US" altLang="zh-TW" sz="3200" dirty="0">
                <a:ea typeface="全真顏體" panose="02010609000101010101" pitchFamily="49" charset="-120"/>
              </a:rPr>
              <a:t>2</a:t>
            </a:r>
            <a:r>
              <a:rPr lang="zh-TW" altLang="en-US" sz="3200" dirty="0">
                <a:ea typeface="全真顏體" panose="02010609000101010101" pitchFamily="49" charset="-120"/>
              </a:rPr>
              <a:t>月</a:t>
            </a:r>
            <a:r>
              <a:rPr lang="en-US" altLang="zh-TW" sz="3200" dirty="0">
                <a:ea typeface="全真顏體" panose="02010609000101010101" pitchFamily="49" charset="-120"/>
              </a:rPr>
              <a:t>23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日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順</a:t>
            </a:r>
            <a:r>
              <a:rPr lang="zh-TW" altLang="en-US" sz="3200" dirty="0">
                <a:ea typeface="全真顏體" panose="02010609000101010101" pitchFamily="49" charset="-120"/>
              </a:rPr>
              <a:t>則地獄逆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天堂                          治</a:t>
            </a:r>
            <a:r>
              <a:rPr lang="zh-TW" altLang="en-US" sz="3200" dirty="0">
                <a:ea typeface="全真顏體" panose="02010609000101010101" pitchFamily="49" charset="-120"/>
              </a:rPr>
              <a:t>始修終密中藏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帝興天道荒草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長                                                       皇</a:t>
            </a:r>
            <a:r>
              <a:rPr lang="zh-TW" altLang="en-US" sz="3200" dirty="0">
                <a:ea typeface="全真顏體" panose="02010609000101010101" pitchFamily="49" charset="-120"/>
              </a:rPr>
              <a:t>娘恤兒還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故鄉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 smtClean="0">
                <a:ea typeface="全真顏體" panose="02010609000101010101" pitchFamily="49" charset="-120"/>
              </a:rPr>
              <a:t>        吾</a:t>
            </a:r>
            <a:r>
              <a:rPr lang="zh-TW" altLang="en-US" sz="3200" dirty="0">
                <a:ea typeface="全真顏體" panose="02010609000101010101" pitchFamily="49" charset="-120"/>
              </a:rPr>
              <a:t>乃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 smtClean="0">
                <a:ea typeface="全真顏體" panose="02010609000101010101" pitchFamily="49" charset="-120"/>
              </a:rPr>
              <a:t>    精</a:t>
            </a:r>
            <a:r>
              <a:rPr lang="zh-TW" altLang="en-US" sz="3200" dirty="0">
                <a:ea typeface="全真顏體" panose="02010609000101010101" pitchFamily="49" charset="-120"/>
              </a:rPr>
              <a:t>一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大仙  清</a:t>
            </a:r>
            <a:r>
              <a:rPr lang="zh-TW" altLang="en-US" sz="3200" dirty="0">
                <a:ea typeface="全真顏體" panose="02010609000101010101" pitchFamily="49" charset="-120"/>
              </a:rPr>
              <a:t>祖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順治   是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也  今</a:t>
            </a:r>
            <a:r>
              <a:rPr lang="zh-TW" altLang="en-US" sz="3200" dirty="0">
                <a:ea typeface="全真顏體" panose="02010609000101010101" pitchFamily="49" charset="-120"/>
              </a:rPr>
              <a:t>奉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母敕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旨  師</a:t>
            </a:r>
            <a:r>
              <a:rPr lang="zh-TW" altLang="en-US" sz="3200" dirty="0">
                <a:ea typeface="全真顏體" panose="02010609000101010101" pitchFamily="49" charset="-120"/>
              </a:rPr>
              <a:t>尊大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慈  帶領</a:t>
            </a:r>
            <a:r>
              <a:rPr lang="zh-TW" altLang="en-US" sz="3200" dirty="0">
                <a:ea typeface="全真顏體" panose="02010609000101010101" pitchFamily="49" charset="-120"/>
              </a:rPr>
              <a:t>曾孫乾隆來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此叩</a:t>
            </a:r>
            <a:r>
              <a:rPr lang="zh-TW" altLang="en-US" sz="3200" dirty="0">
                <a:ea typeface="全真顏體" panose="02010609000101010101" pitchFamily="49" charset="-120"/>
              </a:rPr>
              <a:t>參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母駕  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再遙叩</a:t>
            </a:r>
            <a:r>
              <a:rPr lang="zh-TW" altLang="en-US" sz="3200" dirty="0">
                <a:ea typeface="全真顏體" panose="02010609000101010101" pitchFamily="49" charset="-120"/>
              </a:rPr>
              <a:t>  師尊師母  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大德宏廣悲</a:t>
            </a:r>
            <a:r>
              <a:rPr lang="zh-TW" altLang="en-US" sz="3200" dirty="0">
                <a:ea typeface="全真顏體" panose="02010609000101010101" pitchFamily="49" charset="-120"/>
              </a:rPr>
              <a:t>慈無疆   止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純善化民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安居樂業         皇天</a:t>
            </a:r>
            <a:r>
              <a:rPr lang="zh-TW" altLang="en-US" sz="3200" dirty="0">
                <a:ea typeface="全真顏體" panose="02010609000101010101" pitchFamily="49" charset="-120"/>
              </a:rPr>
              <a:t>廣被雨露恩沾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乾坤大同世界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至善             隆重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大德以</a:t>
            </a:r>
            <a:r>
              <a:rPr lang="zh-TW" altLang="en-US" sz="3200" dirty="0">
                <a:ea typeface="全真顏體" panose="02010609000101010101" pitchFamily="49" charset="-120"/>
              </a:rPr>
              <a:t>化大千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 smtClean="0">
                <a:ea typeface="全真顏體" panose="02010609000101010101" pitchFamily="49" charset="-120"/>
              </a:rPr>
              <a:t>       吾清代</a:t>
            </a:r>
            <a:r>
              <a:rPr lang="zh-TW" altLang="en-US" sz="3200" dirty="0">
                <a:ea typeface="全真顏體" panose="02010609000101010101" pitchFamily="49" charset="-120"/>
              </a:rPr>
              <a:t>高宗  純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皇帝 乾隆</a:t>
            </a:r>
            <a:r>
              <a:rPr lang="zh-TW" altLang="en-US" sz="3200" dirty="0">
                <a:ea typeface="全真顏體" panose="02010609000101010101" pitchFamily="49" charset="-120"/>
              </a:rPr>
              <a:t>是也  今奉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帝敕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旨  師</a:t>
            </a:r>
            <a:r>
              <a:rPr lang="zh-TW" altLang="en-US" sz="3200" dirty="0">
                <a:ea typeface="全真顏體" panose="02010609000101010101" pitchFamily="49" charset="-120"/>
              </a:rPr>
              <a:t>尊慈悲   隨同先祖  佛堂而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來  百叩拜</a:t>
            </a:r>
            <a:r>
              <a:rPr lang="zh-TW" altLang="en-US" sz="3200" dirty="0">
                <a:ea typeface="全真顏體" panose="02010609000101010101" pitchFamily="49" charset="-120"/>
              </a:rPr>
              <a:t>上師尊  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再遙叩                                           皇母  師</a:t>
            </a:r>
            <a:r>
              <a:rPr lang="zh-TW" altLang="en-US" sz="3200" dirty="0">
                <a:ea typeface="全真顏體" panose="02010609000101010101" pitchFamily="49" charset="-120"/>
              </a:rPr>
              <a:t>尊師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母法</a:t>
            </a:r>
            <a:r>
              <a:rPr lang="zh-TW" altLang="en-US" sz="3200" dirty="0">
                <a:ea typeface="全真顏體" panose="02010609000101010101" pitchFamily="49" charset="-120"/>
              </a:rPr>
              <a:t>駕安然  道長安泰  大悲無疆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點傳頂禮  後人全祥  眾真可好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一 一 頂安祥   哈哈止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吾乾隆提木機皇母駕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前師</a:t>
            </a:r>
            <a:r>
              <a:rPr lang="zh-TW" altLang="en-US" sz="3200" dirty="0">
                <a:ea typeface="全真顏體" panose="02010609000101010101" pitchFamily="49" charset="-120"/>
              </a:rPr>
              <a:t>尊前羞慘慘開口述焉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吾本是清代帝年限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不遠丙</a:t>
            </a:r>
            <a:r>
              <a:rPr lang="zh-TW" altLang="en-US" sz="3200" dirty="0">
                <a:ea typeface="全真顏體" panose="02010609000101010101" pitchFamily="49" charset="-120"/>
              </a:rPr>
              <a:t>辰年始接位</a:t>
            </a:r>
            <a:r>
              <a:rPr lang="en-US" altLang="zh-TW" sz="3200" dirty="0">
                <a:ea typeface="全真顏體" panose="02010609000101010101" pitchFamily="49" charset="-120"/>
              </a:rPr>
              <a:t>60</a:t>
            </a:r>
            <a:r>
              <a:rPr lang="zh-TW" altLang="en-US" sz="3200" dirty="0">
                <a:ea typeface="全真顏體" panose="02010609000101010101" pitchFamily="49" charset="-120"/>
              </a:rPr>
              <a:t>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年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至</a:t>
            </a:r>
            <a:r>
              <a:rPr lang="zh-TW" altLang="en-US" sz="3200" dirty="0">
                <a:ea typeface="全真顏體" panose="02010609000101010101" pitchFamily="49" charset="-120"/>
              </a:rPr>
              <a:t>乙卯靈歸天恨位多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戀且</a:t>
            </a:r>
            <a:r>
              <a:rPr lang="zh-TW" altLang="en-US" sz="3200" dirty="0">
                <a:ea typeface="全真顏體" panose="02010609000101010101" pitchFamily="49" charset="-120"/>
              </a:rPr>
              <a:t>不如吾先祖</a:t>
            </a:r>
            <a:r>
              <a:rPr lang="en-US" altLang="zh-TW" sz="3200" dirty="0">
                <a:ea typeface="全真顏體" panose="02010609000101010101" pitchFamily="49" charset="-120"/>
              </a:rPr>
              <a:t>18</a:t>
            </a:r>
            <a:r>
              <a:rPr lang="zh-TW" altLang="en-US" sz="3200" dirty="0">
                <a:ea typeface="全真顏體" panose="02010609000101010101" pitchFamily="49" charset="-120"/>
              </a:rPr>
              <a:t>年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餘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悟透了凡塵假帝位不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戀立</a:t>
            </a:r>
            <a:r>
              <a:rPr lang="zh-TW" altLang="en-US" sz="3200" dirty="0">
                <a:ea typeface="全真顏體" panose="02010609000101010101" pitchFamily="49" charset="-120"/>
              </a:rPr>
              <a:t>堅志去五台大道參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禪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到</a:t>
            </a:r>
            <a:r>
              <a:rPr lang="zh-TW" altLang="en-US" sz="3200" dirty="0">
                <a:ea typeface="全真顏體" panose="02010609000101010101" pitchFamily="49" charset="-120"/>
              </a:rPr>
              <a:t>那時要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自在瑤天</a:t>
            </a:r>
            <a:r>
              <a:rPr lang="zh-TW" altLang="en-US" sz="3200" dirty="0">
                <a:ea typeface="全真顏體" panose="02010609000101010101" pitchFamily="49" charset="-120"/>
              </a:rPr>
              <a:t>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返離</a:t>
            </a:r>
            <a:r>
              <a:rPr lang="zh-TW" altLang="en-US" sz="3200" dirty="0">
                <a:ea typeface="全真顏體" panose="02010609000101010101" pitchFamily="49" charset="-120"/>
              </a:rPr>
              <a:t>卻氣脫色身大證金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仙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今未會白陽至世界極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息漸漸</a:t>
            </a:r>
            <a:r>
              <a:rPr lang="zh-TW" altLang="en-US" sz="3200" dirty="0">
                <a:ea typeface="全真顏體" panose="02010609000101010101" pitchFamily="49" charset="-120"/>
              </a:rPr>
              <a:t>的收縮了要歸無極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天開子無生有物發無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息是</a:t>
            </a:r>
            <a:r>
              <a:rPr lang="zh-TW" altLang="en-US" sz="3200" dirty="0">
                <a:ea typeface="全真顏體" panose="02010609000101010101" pitchFamily="49" charset="-120"/>
              </a:rPr>
              <a:t>未午金烏墜漸落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西山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無縱有而還無始終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本末終</a:t>
            </a:r>
            <a:r>
              <a:rPr lang="zh-TW" altLang="en-US" sz="3200" dirty="0">
                <a:ea typeface="全真顏體" panose="02010609000101010101" pitchFamily="49" charset="-120"/>
              </a:rPr>
              <a:t>始者氣象也恐怕難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久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此</a:t>
            </a:r>
            <a:r>
              <a:rPr lang="zh-TW" altLang="en-US" sz="3200" dirty="0">
                <a:ea typeface="全真顏體" panose="02010609000101010101" pitchFamily="49" charset="-120"/>
              </a:rPr>
              <a:t>未會三期劫最是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驚險驚動</a:t>
            </a:r>
            <a:r>
              <a:rPr lang="zh-TW" altLang="en-US" sz="3200" dirty="0">
                <a:ea typeface="全真顏體" panose="02010609000101010101" pitchFamily="49" charset="-120"/>
              </a:rPr>
              <a:t>了地獄鬼氣天仙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真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皆怕是天要覆實不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久遠地</a:t>
            </a:r>
            <a:r>
              <a:rPr lang="zh-TW" altLang="en-US" sz="3200" dirty="0">
                <a:ea typeface="全真顏體" panose="02010609000101010101" pitchFamily="49" charset="-120"/>
              </a:rPr>
              <a:t>要翻半混沌萬靈難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全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癸</a:t>
            </a:r>
            <a:r>
              <a:rPr lang="zh-TW" altLang="en-US" sz="3200" dirty="0">
                <a:ea typeface="全真顏體" panose="02010609000101010101" pitchFamily="49" charset="-120"/>
              </a:rPr>
              <a:t>未間王母娘三三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大會眾</a:t>
            </a:r>
            <a:r>
              <a:rPr lang="zh-TW" altLang="en-US" sz="3200" dirty="0">
                <a:ea typeface="全真顏體" panose="02010609000101010101" pitchFamily="49" charset="-120"/>
              </a:rPr>
              <a:t>仙真共慶賀喜而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悲慘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皆悲的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一點靈</a:t>
            </a:r>
            <a:r>
              <a:rPr lang="zh-TW" altLang="en-US" sz="3200" dirty="0">
                <a:ea typeface="全真顏體" panose="02010609000101010101" pitchFamily="49" charset="-120"/>
              </a:rPr>
              <a:t>難求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一點誰</a:t>
            </a:r>
            <a:r>
              <a:rPr lang="zh-TW" altLang="en-US" sz="3200" dirty="0">
                <a:ea typeface="全真顏體" panose="02010609000101010101" pitchFamily="49" charset="-120"/>
              </a:rPr>
              <a:t>知曉道在世也難求玄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無奈何有先祖蒙師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派遣 東</a:t>
            </a:r>
            <a:r>
              <a:rPr lang="zh-TW" altLang="en-US" sz="3200" dirty="0">
                <a:ea typeface="全真顏體" panose="02010609000101010101" pitchFamily="49" charset="-120"/>
              </a:rPr>
              <a:t>稜地助大道挽化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心田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於是間吾隨祖常把事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辦 施</a:t>
            </a:r>
            <a:r>
              <a:rPr lang="zh-TW" altLang="en-US" sz="3200" dirty="0">
                <a:ea typeface="全真顏體" panose="02010609000101010101" pitchFamily="49" charset="-120"/>
              </a:rPr>
              <a:t>些個化人方顯化多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端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嘆</a:t>
            </a:r>
            <a:r>
              <a:rPr lang="zh-TW" altLang="en-US" sz="3200" dirty="0">
                <a:ea typeface="全真顏體" panose="02010609000101010101" pitchFamily="49" charset="-120"/>
              </a:rPr>
              <a:t>嘆嘆吾乾隆世前功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鮮 多</a:t>
            </a:r>
            <a:r>
              <a:rPr lang="zh-TW" altLang="en-US" sz="3200" dirty="0">
                <a:ea typeface="全真顏體" panose="02010609000101010101" pitchFamily="49" charset="-120"/>
              </a:rPr>
              <a:t>流浪於凡塵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五六十年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幸未曾造深冤餘德稍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積 纔</a:t>
            </a:r>
            <a:r>
              <a:rPr lang="zh-TW" altLang="en-US" sz="3200" dirty="0">
                <a:ea typeface="全真顏體" panose="02010609000101010101" pitchFamily="49" charset="-120"/>
              </a:rPr>
              <a:t>過著三期日中華之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年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回憶</a:t>
            </a:r>
            <a:r>
              <a:rPr lang="zh-TW" altLang="en-US" sz="3200" dirty="0">
                <a:ea typeface="全真顏體" panose="02010609000101010101" pitchFamily="49" charset="-120"/>
              </a:rPr>
              <a:t>起花花世真無可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戀 歸</a:t>
            </a:r>
            <a:r>
              <a:rPr lang="zh-TW" altLang="en-US" sz="3200" dirty="0">
                <a:ea typeface="全真顏體" panose="02010609000101010101" pitchFamily="49" charset="-120"/>
              </a:rPr>
              <a:t>空後回頭看非是真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焉 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雖然是一國的人王帝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主 最</a:t>
            </a:r>
            <a:r>
              <a:rPr lang="zh-TW" altLang="en-US" sz="3200" dirty="0">
                <a:ea typeface="全真顏體" panose="02010609000101010101" pitchFamily="49" charset="-120"/>
              </a:rPr>
              <a:t>易迷花世界實在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可憐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看起來世界是汪洋一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片 蕩</a:t>
            </a:r>
            <a:r>
              <a:rPr lang="zh-TW" altLang="en-US" sz="3200" dirty="0">
                <a:ea typeface="全真顏體" panose="02010609000101010101" pitchFamily="49" charset="-120"/>
              </a:rPr>
              <a:t>蕩的忽浪起造孽堪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重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奉勸吾東稜地老老幼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幼 快</a:t>
            </a:r>
            <a:r>
              <a:rPr lang="zh-TW" altLang="en-US" sz="3200" dirty="0">
                <a:ea typeface="全真顏體" panose="02010609000101010101" pitchFamily="49" charset="-120"/>
              </a:rPr>
              <a:t>將這情鎖解慾架莫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纏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有</a:t>
            </a:r>
            <a:r>
              <a:rPr lang="zh-TW" altLang="en-US" sz="3200" dirty="0">
                <a:ea typeface="全真顏體" panose="02010609000101010101" pitchFamily="49" charset="-120"/>
              </a:rPr>
              <a:t>妻子冤緣配度世為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伴 此</a:t>
            </a:r>
            <a:r>
              <a:rPr lang="zh-TW" altLang="en-US" sz="3200" dirty="0">
                <a:ea typeface="全真顏體" panose="02010609000101010101" pitchFamily="49" charset="-120"/>
              </a:rPr>
              <a:t>凡象非實象且莫忘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貪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名與利終何用虛榮一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片 那</a:t>
            </a:r>
            <a:r>
              <a:rPr lang="zh-TW" altLang="en-US" sz="3200" dirty="0">
                <a:ea typeface="全真顏體" panose="02010609000101010101" pitchFamily="49" charset="-120"/>
              </a:rPr>
              <a:t>皆是套人繩進了就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栓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批</a:t>
            </a:r>
            <a:r>
              <a:rPr lang="zh-TW" altLang="en-US" sz="3200" dirty="0">
                <a:ea typeface="全真顏體" panose="02010609000101010101" pitchFamily="49" charset="-120"/>
              </a:rPr>
              <a:t>至此令使吾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淚流滿面 今日</a:t>
            </a:r>
            <a:r>
              <a:rPr lang="zh-TW" altLang="en-US" sz="3200" dirty="0">
                <a:ea typeface="全真顏體" panose="02010609000101010101" pitchFamily="49" charset="-120"/>
              </a:rPr>
              <a:t>裡非母慈焉到此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壇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自愧著鮮功心無可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貢獻 以</a:t>
            </a:r>
            <a:r>
              <a:rPr lang="zh-TW" altLang="en-US" sz="3200" dirty="0">
                <a:ea typeface="全真顏體" panose="02010609000101010101" pitchFamily="49" charset="-120"/>
              </a:rPr>
              <a:t>慰其皇娘意師尊慈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憐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無表白與師前真功何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獻 吾</a:t>
            </a:r>
            <a:r>
              <a:rPr lang="zh-TW" altLang="en-US" sz="3200" dirty="0">
                <a:ea typeface="全真顏體" panose="02010609000101010101" pitchFamily="49" charset="-120"/>
              </a:rPr>
              <a:t>只得暗助道化滿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三千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還望祈吾後人全祥提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念 與</a:t>
            </a:r>
            <a:r>
              <a:rPr lang="zh-TW" altLang="en-US" sz="3200" dirty="0">
                <a:ea typeface="全真顏體" panose="02010609000101010101" pitchFamily="49" charset="-120"/>
              </a:rPr>
              <a:t>點傳頂一禮代吾傳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宣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師</a:t>
            </a:r>
            <a:r>
              <a:rPr lang="zh-TW" altLang="en-US" sz="3200" dirty="0">
                <a:ea typeface="全真顏體" panose="02010609000101010101" pitchFamily="49" charset="-120"/>
              </a:rPr>
              <a:t>尊前加美意給吾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求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點 久</a:t>
            </a:r>
            <a:r>
              <a:rPr lang="zh-TW" altLang="en-US" sz="3200" dirty="0">
                <a:ea typeface="全真顏體" panose="02010609000101010101" pitchFamily="49" charset="-120"/>
              </a:rPr>
              <a:t>日後獻吾身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報答恩寬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十八代弓長師給吾救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拔 吾</a:t>
            </a:r>
            <a:r>
              <a:rPr lang="zh-TW" altLang="en-US" sz="3200" dirty="0">
                <a:ea typeface="全真顏體" panose="02010609000101010101" pitchFamily="49" charset="-120"/>
              </a:rPr>
              <a:t>若是求道後捨身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成全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您</a:t>
            </a:r>
            <a:r>
              <a:rPr lang="zh-TW" altLang="en-US" sz="3200" dirty="0">
                <a:ea typeface="全真顏體" panose="02010609000101010101" pitchFamily="49" charset="-120"/>
              </a:rPr>
              <a:t>慈悲求求吧恩念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不斷 吾</a:t>
            </a:r>
            <a:r>
              <a:rPr lang="zh-TW" altLang="en-US" sz="3200" dirty="0">
                <a:ea typeface="全真顏體" panose="02010609000101010101" pitchFamily="49" charset="-120"/>
              </a:rPr>
              <a:t>意退願雷譴粉身難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全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批至此不再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敘  辭叩 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母駕  拜師尊  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遙叩</a:t>
            </a:r>
            <a:r>
              <a:rPr lang="zh-TW" altLang="en-US" sz="3200" dirty="0">
                <a:ea typeface="全真顏體" panose="02010609000101010101" pitchFamily="49" charset="-120"/>
              </a:rPr>
              <a:t>師尊師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母法</a:t>
            </a:r>
            <a:r>
              <a:rPr lang="zh-TW" altLang="en-US" sz="3200" dirty="0">
                <a:ea typeface="全真顏體" panose="02010609000101010101" pitchFamily="49" charset="-120"/>
              </a:rPr>
              <a:t>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前</a:t>
            </a:r>
            <a:r>
              <a:rPr lang="en-US" altLang="zh-TW" sz="3200" dirty="0">
                <a:ea typeface="全真顏體" panose="02010609000101010101" pitchFamily="49" charset="-120"/>
              </a:rPr>
              <a:t/>
            </a:r>
            <a:br>
              <a:rPr lang="en-US" altLang="zh-TW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別眾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真代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吾傳念 不再批    謝三才</a:t>
            </a:r>
            <a:r>
              <a:rPr lang="zh-TW" altLang="en-US" sz="3200" dirty="0">
                <a:ea typeface="全真顏體" panose="02010609000101010101" pitchFamily="49" charset="-120"/>
              </a:rPr>
              <a:t>多為勞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煩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163</Words>
  <Application>Microsoft Office PowerPoint</Application>
  <PresentationFormat>如螢幕大小 (16:9)</PresentationFormat>
  <Paragraphs>26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5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35</cp:revision>
  <dcterms:created xsi:type="dcterms:W3CDTF">2014-02-15T05:50:45Z</dcterms:created>
  <dcterms:modified xsi:type="dcterms:W3CDTF">2014-10-03T05:23:07Z</dcterms:modified>
</cp:coreProperties>
</file>