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283" r:id="rId3"/>
    <p:sldId id="280" r:id="rId4"/>
    <p:sldId id="281" r:id="rId5"/>
    <p:sldId id="282" r:id="rId6"/>
    <p:sldId id="279" r:id="rId7"/>
    <p:sldId id="278" r:id="rId8"/>
    <p:sldId id="276" r:id="rId9"/>
    <p:sldId id="293" r:id="rId10"/>
    <p:sldId id="298" r:id="rId11"/>
    <p:sldId id="297" r:id="rId12"/>
    <p:sldId id="267" r:id="rId13"/>
    <p:sldId id="296" r:id="rId14"/>
    <p:sldId id="295" r:id="rId15"/>
    <p:sldId id="290" r:id="rId16"/>
    <p:sldId id="292" r:id="rId17"/>
    <p:sldId id="289" r:id="rId18"/>
    <p:sldId id="288" r:id="rId19"/>
    <p:sldId id="287" r:id="rId20"/>
    <p:sldId id="286" r:id="rId21"/>
    <p:sldId id="285" r:id="rId22"/>
    <p:sldId id="284" r:id="rId2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93" autoAdjust="0"/>
  </p:normalViewPr>
  <p:slideViewPr>
    <p:cSldViewPr>
      <p:cViewPr varScale="1">
        <p:scale>
          <a:sx n="62" d="100"/>
          <a:sy n="62" d="100"/>
        </p:scale>
        <p:origin x="221" y="53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2014/10/5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85000" lnSpcReduction="10000"/>
          </a:bodyPr>
          <a:lstStyle/>
          <a:p>
            <a:r>
              <a:rPr lang="zh-TW" altLang="en-US" sz="3800" dirty="0">
                <a:solidFill>
                  <a:srgbClr val="FFFF00"/>
                </a:solidFill>
                <a:ea typeface="全真顏體" panose="02010609000101010101" pitchFamily="49" charset="-120"/>
              </a:rPr>
              <a:t>天上聖母林默娘結緣訓</a:t>
            </a:r>
            <a:r>
              <a:rPr lang="zh-TW" altLang="en-US" sz="3800" dirty="0">
                <a:ea typeface="全真顏體" panose="02010609000101010101" pitchFamily="49" charset="-120"/>
              </a:rPr>
              <a:t/>
            </a:r>
            <a:br>
              <a:rPr lang="zh-TW" altLang="en-US" sz="3800" dirty="0">
                <a:ea typeface="全真顏體" panose="02010609000101010101" pitchFamily="49" charset="-120"/>
              </a:rPr>
            </a:br>
            <a:r>
              <a:rPr lang="zh-TW" altLang="en-US" sz="3800" dirty="0" smtClean="0">
                <a:ea typeface="全真顏體" panose="02010609000101010101" pitchFamily="49" charset="-120"/>
              </a:rPr>
              <a:t>中華民國</a:t>
            </a:r>
            <a:r>
              <a:rPr lang="zh-TW" altLang="en-US" sz="3800" dirty="0">
                <a:ea typeface="全真顏體" panose="02010609000101010101" pitchFamily="49" charset="-120"/>
              </a:rPr>
              <a:t>七十五年歲次丙寅 二月初七</a:t>
            </a:r>
            <a:r>
              <a:rPr lang="zh-TW" altLang="en-US" sz="3800" dirty="0" smtClean="0">
                <a:ea typeface="全真顏體" panose="02010609000101010101" pitchFamily="49" charset="-120"/>
              </a:rPr>
              <a:t>日</a:t>
            </a:r>
            <a:r>
              <a:rPr lang="zh-TW" altLang="en-US" sz="3800" dirty="0">
                <a:ea typeface="全真顏體" panose="02010609000101010101" pitchFamily="49" charset="-120"/>
              </a:rPr>
              <a:t/>
            </a:r>
            <a:br>
              <a:rPr lang="zh-TW" altLang="en-US" sz="3800" dirty="0">
                <a:ea typeface="全真顏體" panose="02010609000101010101" pitchFamily="49" charset="-120"/>
              </a:rPr>
            </a:br>
            <a:r>
              <a:rPr lang="zh-TW" altLang="en-US" sz="38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天</a:t>
            </a:r>
            <a:r>
              <a:rPr lang="zh-TW" altLang="en-US" sz="3800" dirty="0" smtClean="0">
                <a:ea typeface="全真顏體" panose="02010609000101010101" pitchFamily="49" charset="-120"/>
              </a:rPr>
              <a:t>道</a:t>
            </a:r>
            <a:r>
              <a:rPr lang="zh-TW" altLang="en-US" sz="3800" dirty="0">
                <a:ea typeface="全真顏體" panose="02010609000101010101" pitchFamily="49" charset="-120"/>
              </a:rPr>
              <a:t>普傳  金線垂娑婆</a:t>
            </a:r>
            <a:br>
              <a:rPr lang="zh-TW" altLang="en-US" sz="3800" dirty="0">
                <a:ea typeface="全真顏體" panose="02010609000101010101" pitchFamily="49" charset="-120"/>
              </a:rPr>
            </a:br>
            <a:r>
              <a:rPr lang="zh-TW" altLang="en-US" sz="38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上</a:t>
            </a:r>
            <a:r>
              <a:rPr lang="zh-TW" altLang="en-US" sz="3800" dirty="0" smtClean="0">
                <a:ea typeface="全真顏體" panose="02010609000101010101" pitchFamily="49" charset="-120"/>
              </a:rPr>
              <a:t>士</a:t>
            </a:r>
            <a:r>
              <a:rPr lang="zh-TW" altLang="en-US" sz="3800" dirty="0">
                <a:ea typeface="全真顏體" panose="02010609000101010101" pitchFamily="49" charset="-120"/>
              </a:rPr>
              <a:t>聞之  識時莫蹉跎</a:t>
            </a:r>
            <a:br>
              <a:rPr lang="zh-TW" altLang="en-US" sz="3800" dirty="0">
                <a:ea typeface="全真顏體" panose="02010609000101010101" pitchFamily="49" charset="-120"/>
              </a:rPr>
            </a:br>
            <a:r>
              <a:rPr lang="zh-TW" altLang="en-US" sz="38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聖</a:t>
            </a:r>
            <a:r>
              <a:rPr lang="zh-TW" altLang="en-US" sz="3800" dirty="0">
                <a:ea typeface="全真顏體" panose="02010609000101010101" pitchFamily="49" charset="-120"/>
              </a:rPr>
              <a:t>意慈憫  法船載九六</a:t>
            </a:r>
            <a:br>
              <a:rPr lang="zh-TW" altLang="en-US" sz="3800" dirty="0">
                <a:ea typeface="全真顏體" panose="02010609000101010101" pitchFamily="49" charset="-120"/>
              </a:rPr>
            </a:br>
            <a:r>
              <a:rPr lang="zh-TW" altLang="en-US" sz="3800" dirty="0" smtClean="0">
                <a:solidFill>
                  <a:srgbClr val="FF0000"/>
                </a:solidFill>
                <a:ea typeface="全真顏體" panose="02010609000101010101" pitchFamily="49" charset="-120"/>
              </a:rPr>
              <a:t>母</a:t>
            </a:r>
            <a:r>
              <a:rPr lang="zh-TW" altLang="en-US" sz="3800" dirty="0" smtClean="0">
                <a:ea typeface="全真顏體" panose="02010609000101010101" pitchFamily="49" charset="-120"/>
              </a:rPr>
              <a:t>子</a:t>
            </a:r>
            <a:r>
              <a:rPr lang="zh-TW" altLang="en-US" sz="3800" dirty="0">
                <a:ea typeface="全真顏體" panose="02010609000101010101" pitchFamily="49" charset="-120"/>
              </a:rPr>
              <a:t>同修  功圓返天國</a:t>
            </a:r>
            <a:br>
              <a:rPr lang="zh-TW" altLang="en-US" sz="3800" dirty="0">
                <a:ea typeface="全真顏體" panose="02010609000101010101" pitchFamily="49" charset="-120"/>
              </a:rPr>
            </a:br>
            <a:r>
              <a:rPr lang="zh-TW" altLang="en-US" sz="3800" dirty="0">
                <a:ea typeface="全真顏體" panose="02010609000101010101" pitchFamily="49" charset="-120"/>
              </a:rPr>
              <a:t>              吾乃</a:t>
            </a:r>
            <a:br>
              <a:rPr lang="zh-TW" altLang="en-US" sz="3800" dirty="0">
                <a:ea typeface="全真顏體" panose="02010609000101010101" pitchFamily="49" charset="-120"/>
              </a:rPr>
            </a:br>
            <a:r>
              <a:rPr lang="zh-TW" altLang="en-US" sz="3800" dirty="0">
                <a:ea typeface="全真顏體" panose="02010609000101010101" pitchFamily="49" charset="-120"/>
              </a:rPr>
              <a:t>    天上聖母  林默娘  領</a:t>
            </a:r>
            <a:br>
              <a:rPr lang="zh-TW" altLang="en-US" sz="3800" dirty="0">
                <a:ea typeface="全真顏體" panose="02010609000101010101" pitchFamily="49" charset="-120"/>
              </a:rPr>
            </a:br>
            <a:r>
              <a:rPr lang="zh-TW" altLang="en-US" sz="3800" dirty="0">
                <a:ea typeface="全真顏體" panose="02010609000101010101" pitchFamily="49" charset="-120"/>
              </a:rPr>
              <a:t>母命  降壇來與各位賢士結善緣  隨身已參</a:t>
            </a:r>
            <a:br>
              <a:rPr lang="zh-TW" altLang="en-US" sz="3800" dirty="0">
                <a:ea typeface="全真顏體" panose="02010609000101010101" pitchFamily="49" charset="-120"/>
              </a:rPr>
            </a:br>
            <a:r>
              <a:rPr lang="zh-TW" altLang="en-US" sz="3800" dirty="0">
                <a:ea typeface="全真顏體" panose="02010609000101010101" pitchFamily="49" charset="-120"/>
              </a:rPr>
              <a:t>皇母駕  再問賢士各</a:t>
            </a:r>
            <a:r>
              <a:rPr lang="zh-TW" altLang="en-US" sz="3800" dirty="0" smtClean="0">
                <a:ea typeface="全真顏體" panose="02010609000101010101" pitchFamily="49" charset="-120"/>
              </a:rPr>
              <a:t>安然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37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所以各個氣天仙，甚至地府幽冥鬼魂都羨慕你們。想當初，小神也是沒有得到明師一指，蒙活佛老師慈悲，恩准小神得道，才得以跳出三界外，上昇無極理天，又蒙</a:t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>老母娘再封小小果位。無功無德，有機會來此可了一點心愿，與在座賢士共同勉勵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大道無形無無象，雖然是至尊至貴，如果沒有高超的智慧，識破奧妙之處，也無法了解寶貴在那裡，將來百年之後，靈性歸天，自己才有辦法領悟。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在世得到明師一指，乃榮幸中之榮幸。人身難得，真道難逢，中華難生，求道有四難，各位至今全得到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天道乃是道真</a:t>
            </a:r>
            <a:r>
              <a:rPr lang="zh-TW" altLang="en-US" sz="3600">
                <a:ea typeface="全真顏體" panose="02010609000101010101" pitchFamily="49" charset="-120"/>
              </a:rPr>
              <a:t>、</a:t>
            </a:r>
            <a:r>
              <a:rPr lang="zh-TW" altLang="en-US" sz="3600" smtClean="0">
                <a:ea typeface="全真顏體" panose="02010609000101010101" pitchFamily="49" charset="-120"/>
              </a:rPr>
              <a:t>理真、</a:t>
            </a:r>
            <a:r>
              <a:rPr lang="zh-TW" altLang="en-US" sz="3600" dirty="0">
                <a:ea typeface="全真顏體" panose="02010609000101010101" pitchFamily="49" charset="-120"/>
              </a:rPr>
              <a:t>天命真。各位欲脫離六</a:t>
            </a:r>
            <a:r>
              <a:rPr lang="zh-TW" altLang="en-US" sz="3600">
                <a:ea typeface="全真顏體" panose="02010609000101010101" pitchFamily="49" charset="-120"/>
              </a:rPr>
              <a:t>道</a:t>
            </a:r>
            <a:r>
              <a:rPr lang="zh-TW" altLang="en-US" sz="3600" smtClean="0">
                <a:ea typeface="全真顏體" panose="02010609000101010101" pitchFamily="49" charset="-120"/>
              </a:rPr>
              <a:t>輪迴，</a:t>
            </a:r>
            <a:r>
              <a:rPr lang="zh-TW" altLang="en-US" sz="3600" dirty="0">
                <a:ea typeface="全真顏體" panose="02010609000101010101" pitchFamily="49" charset="-120"/>
              </a:rPr>
              <a:t>第一必須要求道，第二要明理，要修道。</a:t>
            </a:r>
          </a:p>
          <a:p>
            <a:r>
              <a:rPr lang="zh-TW" altLang="en-US" sz="3600" dirty="0" smtClean="0">
                <a:ea typeface="全真顏體" panose="02010609000101010101" pitchFamily="49" charset="-120"/>
              </a:rPr>
              <a:t>修道</a:t>
            </a:r>
            <a:r>
              <a:rPr lang="zh-TW" altLang="en-US" sz="3600" dirty="0">
                <a:ea typeface="全真顏體" panose="02010609000101010101" pitchFamily="49" charset="-120"/>
              </a:rPr>
              <a:t>要守戒、要行功，守戒</a:t>
            </a:r>
            <a:r>
              <a:rPr lang="en-US" altLang="zh-TW" sz="3600" dirty="0">
                <a:ea typeface="全真顏體" panose="02010609000101010101" pitchFamily="49" charset="-120"/>
              </a:rPr>
              <a:t>—</a:t>
            </a:r>
            <a:r>
              <a:rPr lang="zh-TW" altLang="en-US" sz="3600" dirty="0">
                <a:ea typeface="全真顏體" panose="02010609000101010101" pitchFamily="49" charset="-120"/>
              </a:rPr>
              <a:t>殺、盜、淫、妄、酒，行功包括內功和外德，內外齊全才有辦法達到功圓果滿。</a:t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在紅塵之中，人人受到七情六慾的污染，受到種種是非的污染，所以造下層層種種的罪惡，舊業未消甚至愈積愈深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無業</a:t>
            </a:r>
            <a:r>
              <a:rPr lang="zh-TW" altLang="en-US" sz="3600" dirty="0">
                <a:ea typeface="全真顏體" panose="02010609000101010101" pitchFamily="49" charset="-120"/>
              </a:rPr>
              <a:t>不轉人身，今生若不能將業消完，如何脫離六道輪廻？人人有因果循環，人人皆是帶著因果而來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世間榮華富貴如過眼雲煙，轉瞬即過，妻恩子愛也是如此。在世者必盡到做人的本分之外，要貢獻自己，立德、立言、立力方能脫離六道輪廻。今生做人富貴貧賤已是註定，但是富貴仍在輪廻受苦之中。所以，六道之中無論那一道都仍是苦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世間水災劫煞之中，時時受災劫傷害，一點靈性必須先解救。生死事大，關係數十年，死去埋葬，靈性何處去？必須研究清楚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r>
              <a:rPr lang="zh-TW" altLang="en-US" sz="3600" dirty="0">
                <a:ea typeface="全真顏體" panose="02010609000101010101" pitchFamily="49" charset="-120"/>
              </a:rPr>
              <a:t>拜佛求佛，拜佛乃心理寄託，求佛乃心理安慰。善惡分明，心中已有得。舉頭三尺有神明，如果心地不光明，全只背天行事，求佛又有何用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？</a:t>
            </a:r>
            <a:endParaRPr lang="zh-TW" altLang="en-US" sz="3600" dirty="0">
              <a:ea typeface="全真顏體" panose="02010609000101010101" pitchFamily="49" charset="-120"/>
            </a:endParaRPr>
          </a:p>
          <a:p>
            <a:endParaRPr lang="zh-TW" altLang="en-US" sz="3200" dirty="0">
              <a:ea typeface="全真顏體" panose="02010609000101010101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自性佛都已失去，何必求佛。望諸位賢士，在拜佛求佛之中，可以想到效法諸位仙佛的腳步，慈悲行事，貢獻自己，莫貪莫墜，既往之仙佛之所以能名千古，乃一點之善心，留在世間給世人朝拜。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現今之人拜佛求佛都只是求福求壽、求發財、求平安。如果拜佛可以讓你事事如意，有求必應的話，那還有因果輪廻之說呢！這因果又要如何處理呢？一般人殺生補身為了口福，你們殺生拜拜，仙佛也不會吃，最後仍是你們自己吃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仙佛也不過取你們一點素心、取你們一點誠心。清茶、素果、鮮花就表示你們的誠意，仙佛就會很高興。如果你大魚大肉雞鴨，仙佛看了也不忍心。故今日借這短暫之機緣，希望大家以後改變拜拜的方式。拜拜千萬不要再殺雞殺鴨，大魚大肉，仙佛看了會很難過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各位要理智理性，既然能成仙作佛，就有一份慈悲心，慈悲者，如仍想吃肉，同胞手足之肉</a:t>
            </a:r>
            <a:r>
              <a:rPr lang="zh-TW" altLang="en-US" sz="3600" dirty="0">
                <a:latin typeface="+mj-ea"/>
                <a:ea typeface="+mj-ea"/>
              </a:rPr>
              <a:t>（</a:t>
            </a:r>
            <a:r>
              <a:rPr lang="zh-TW" altLang="en-US" sz="3600" dirty="0">
                <a:ea typeface="全真顏體" panose="02010609000101010101" pitchFamily="49" charset="-120"/>
              </a:rPr>
              <a:t>眾生靈性同等</a:t>
            </a:r>
            <a:r>
              <a:rPr lang="zh-TW" altLang="en-US" sz="3600" dirty="0">
                <a:latin typeface="+mj-ea"/>
                <a:ea typeface="+mj-ea"/>
              </a:rPr>
              <a:t>）</a:t>
            </a:r>
            <a:r>
              <a:rPr lang="zh-TW" altLang="en-US" sz="3600" dirty="0">
                <a:ea typeface="全真顏體" panose="02010609000101010101" pitchFamily="49" charset="-120"/>
              </a:rPr>
              <a:t>，又有何資格讓人朝拜。如果賢士能捨點口福，以鮮花清茶素果來拜拜，仙佛必然可以感受到你的誠心誠意。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anose="02010609000101010101" pitchFamily="49" charset="-120"/>
              </a:rPr>
              <a:t>春雨綿綿降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東郊               滋潤</a:t>
            </a:r>
            <a:r>
              <a:rPr lang="zh-TW" altLang="en-US" sz="4000" dirty="0">
                <a:ea typeface="全真顏體" panose="02010609000101010101" pitchFamily="49" charset="-120"/>
              </a:rPr>
              <a:t>枯枝長新苗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一年</a:t>
            </a:r>
            <a:r>
              <a:rPr lang="zh-TW" altLang="en-US" sz="4000" dirty="0">
                <a:ea typeface="全真顏體" panose="02010609000101010101" pitchFamily="49" charset="-120"/>
              </a:rPr>
              <a:t>容易換新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歲                            不覺</a:t>
            </a:r>
            <a:r>
              <a:rPr lang="zh-TW" altLang="en-US" sz="4000" dirty="0">
                <a:ea typeface="全真顏體" panose="02010609000101010101" pitchFamily="49" charset="-120"/>
              </a:rPr>
              <a:t>又添白髮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髫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人生</a:t>
            </a:r>
            <a:r>
              <a:rPr lang="zh-TW" altLang="en-US" sz="4000" dirty="0">
                <a:ea typeface="全真顏體" panose="02010609000101010101" pitchFamily="49" charset="-120"/>
              </a:rPr>
              <a:t>歲月終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有限                              莫</a:t>
            </a:r>
            <a:r>
              <a:rPr lang="zh-TW" altLang="en-US" sz="4000" dirty="0">
                <a:ea typeface="全真顏體" panose="02010609000101010101" pitchFamily="49" charset="-120"/>
              </a:rPr>
              <a:t>讓青春驅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年少     識</a:t>
            </a:r>
            <a:r>
              <a:rPr lang="zh-TW" altLang="en-US" sz="4000" dirty="0">
                <a:ea typeface="全真顏體" panose="02010609000101010101" pitchFamily="49" charset="-120"/>
              </a:rPr>
              <a:t>得無常命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難逃                                 生死</a:t>
            </a:r>
            <a:r>
              <a:rPr lang="zh-TW" altLang="en-US" sz="4000" dirty="0">
                <a:ea typeface="全真顏體" panose="02010609000101010101" pitchFamily="49" charset="-120"/>
              </a:rPr>
              <a:t>大事須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明瞭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一生</a:t>
            </a:r>
            <a:r>
              <a:rPr lang="zh-TW" altLang="en-US" sz="4000" dirty="0">
                <a:ea typeface="全真顏體" panose="02010609000101010101" pitchFamily="49" charset="-120"/>
              </a:rPr>
              <a:t>碌碌為誰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忙            兩</a:t>
            </a:r>
            <a:r>
              <a:rPr lang="zh-TW" altLang="en-US" sz="4000" dirty="0">
                <a:ea typeface="全真顏體" panose="02010609000101010101" pitchFamily="49" charset="-120"/>
              </a:rPr>
              <a:t>眼緊閉赴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陰曹</a:t>
            </a:r>
            <a:r>
              <a:rPr lang="zh-TW" altLang="en-US" sz="4000" dirty="0">
                <a:ea typeface="全真顏體" panose="02010609000101010101" pitchFamily="49" charset="-120"/>
              </a:rPr>
              <a:t/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悔</a:t>
            </a:r>
            <a:r>
              <a:rPr lang="zh-TW" altLang="en-US" sz="4000" dirty="0">
                <a:ea typeface="全真顏體" panose="02010609000101010101" pitchFamily="49" charset="-120"/>
              </a:rPr>
              <a:t>之已晚淚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滔滔            生</a:t>
            </a:r>
            <a:r>
              <a:rPr lang="zh-TW" altLang="en-US" sz="4000" dirty="0">
                <a:ea typeface="全真顏體" panose="02010609000101010101" pitchFamily="49" charset="-120"/>
              </a:rPr>
              <a:t>時為何不開竅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各位在玄關處會發出靈光，內德修得愈好的，靈光就愈大。人的功過，看靈光便知。我們要對道有信心，低心下氣，刻苦耐勞渡化眾生，這將來都是你自己的功德。不要再造新業，不要再吃肉，與眾生結惡緣。修道不分老少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各位都住北港，北港是一聖地，這裡雖是一個小小的佛堂，不像北港大廟那麼恢宏，但是卻可以看到我媽祖來此顯化，可見誠心所感，仙佛必定降臨，仙佛不一定在大廟裡，也不會時時坐在那裡讓人朝拜。因為三曹普渡，諸天仙佛只要有天命者都搭幫助道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小仙與諸位一樣都是一師之徒</a:t>
            </a:r>
            <a:r>
              <a:rPr lang="en-US" altLang="zh-TW" sz="3600" dirty="0">
                <a:ea typeface="全真顏體" panose="02010609000101010101" pitchFamily="49" charset="-120"/>
              </a:rPr>
              <a:t>(</a:t>
            </a:r>
            <a:r>
              <a:rPr lang="zh-TW" altLang="en-US" sz="3600" dirty="0">
                <a:ea typeface="全真顏體" panose="02010609000101010101" pitchFamily="49" charset="-120"/>
              </a:rPr>
              <a:t>濟公老師</a:t>
            </a:r>
            <a:r>
              <a:rPr lang="en-US" altLang="zh-TW" sz="3600" dirty="0">
                <a:ea typeface="全真顏體" panose="02010609000101010101" pitchFamily="49" charset="-120"/>
              </a:rPr>
              <a:t>)</a:t>
            </a:r>
            <a:r>
              <a:rPr lang="zh-TW" altLang="en-US" sz="3600" dirty="0">
                <a:ea typeface="全真顏體" panose="02010609000101010101" pitchFamily="49" charset="-120"/>
              </a:rPr>
              <a:t>，希望你們把握機會辦道。</a:t>
            </a:r>
          </a:p>
          <a:p>
            <a:r>
              <a:rPr lang="zh-TW" altLang="en-US" sz="3600" dirty="0">
                <a:ea typeface="全真顏體" panose="02010609000101010101" pitchFamily="49" charset="-120"/>
              </a:rPr>
              <a:t>拜媽祖請勿殺生，請各位轉告大家，望各位勿再殺生，也是功德一件。祝各位身體健康，來日有機會再結緣。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anose="02010609000101010101" pitchFamily="49" charset="-120"/>
              </a:rPr>
              <a:t>迷戀假景只求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飽                 不</a:t>
            </a:r>
            <a:r>
              <a:rPr lang="zh-TW" altLang="en-US" sz="4000" dirty="0">
                <a:ea typeface="全真顏體" panose="02010609000101010101" pitchFamily="49" charset="-120"/>
              </a:rPr>
              <a:t>求脫離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輪迴道                     富貴</a:t>
            </a:r>
            <a:r>
              <a:rPr lang="zh-TW" altLang="en-US" sz="4000" dirty="0">
                <a:ea typeface="全真顏體" panose="02010609000101010101" pitchFamily="49" charset="-120"/>
              </a:rPr>
              <a:t>貧賤同一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草           黃金</a:t>
            </a:r>
            <a:r>
              <a:rPr lang="zh-TW" altLang="en-US" sz="4000" dirty="0">
                <a:ea typeface="全真顏體" panose="02010609000101010101" pitchFamily="49" charset="-120"/>
              </a:rPr>
              <a:t>難買生死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道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識</a:t>
            </a:r>
            <a:r>
              <a:rPr lang="zh-TW" altLang="en-US" sz="4000" dirty="0">
                <a:ea typeface="全真顏體" panose="02010609000101010101" pitchFamily="49" charset="-120"/>
              </a:rPr>
              <a:t>得當前真明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路                     愚夫愚婦</a:t>
            </a:r>
            <a:r>
              <a:rPr lang="zh-TW" altLang="en-US" sz="4000" dirty="0">
                <a:ea typeface="全真顏體" panose="02010609000101010101" pitchFamily="49" charset="-120"/>
              </a:rPr>
              <a:t>速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明瞭                     諸</a:t>
            </a:r>
            <a:r>
              <a:rPr lang="zh-TW" altLang="en-US" sz="4000" dirty="0">
                <a:ea typeface="全真顏體" panose="02010609000101010101" pitchFamily="49" charset="-120"/>
              </a:rPr>
              <a:t>佛菩薩同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一心                        借</a:t>
            </a:r>
            <a:r>
              <a:rPr lang="zh-TW" altLang="en-US" sz="4000" dirty="0">
                <a:ea typeface="全真顏體" panose="02010609000101010101" pitchFamily="49" charset="-120"/>
              </a:rPr>
              <a:t>機顯化醒迷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姣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時勢</a:t>
            </a:r>
            <a:r>
              <a:rPr lang="zh-TW" altLang="en-US" sz="4000" dirty="0">
                <a:ea typeface="全真顏體" panose="02010609000101010101" pitchFamily="49" charset="-120"/>
              </a:rPr>
              <a:t>變遷非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往昔                     科學</a:t>
            </a:r>
            <a:r>
              <a:rPr lang="zh-TW" altLang="en-US" sz="4000" dirty="0">
                <a:ea typeface="全真顏體" panose="02010609000101010101" pitchFamily="49" charset="-120"/>
              </a:rPr>
              <a:t>文明利器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造                    綱常</a:t>
            </a:r>
            <a:r>
              <a:rPr lang="zh-TW" altLang="en-US" sz="4000" dirty="0">
                <a:ea typeface="全真顏體" panose="02010609000101010101" pitchFamily="49" charset="-120"/>
              </a:rPr>
              <a:t>不振皆敗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道                        高</a:t>
            </a:r>
            <a:r>
              <a:rPr lang="zh-TW" altLang="en-US" sz="4000" dirty="0">
                <a:ea typeface="全真顏體" panose="02010609000101010101" pitchFamily="49" charset="-120"/>
              </a:rPr>
              <a:t>談自由亂糟糟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ea typeface="全真顏體" panose="02010609000101010101" pitchFamily="49" charset="-120"/>
              </a:rPr>
              <a:t>以至人心不古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了                     降</a:t>
            </a:r>
            <a:r>
              <a:rPr lang="zh-TW" altLang="en-US" sz="4000" dirty="0">
                <a:ea typeface="全真顏體" panose="02010609000101010101" pitchFamily="49" charset="-120"/>
              </a:rPr>
              <a:t>道降劫善惡判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速</a:t>
            </a:r>
            <a:r>
              <a:rPr lang="zh-TW" altLang="en-US" sz="4000" dirty="0">
                <a:ea typeface="全真顏體" panose="02010609000101010101" pitchFamily="49" charset="-120"/>
              </a:rPr>
              <a:t>求真理行善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道          莫</a:t>
            </a:r>
            <a:r>
              <a:rPr lang="zh-TW" altLang="en-US" sz="4000" dirty="0">
                <a:ea typeface="全真顏體" panose="02010609000101010101" pitchFamily="49" charset="-120"/>
              </a:rPr>
              <a:t>再執迷是非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找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道</a:t>
            </a:r>
            <a:r>
              <a:rPr lang="zh-TW" altLang="en-US" sz="4000" dirty="0">
                <a:ea typeface="全真顏體" panose="02010609000101010101" pitchFamily="49" charset="-120"/>
              </a:rPr>
              <a:t>高毀來智慧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判               積</a:t>
            </a:r>
            <a:r>
              <a:rPr lang="zh-TW" altLang="en-US" sz="4000" dirty="0">
                <a:ea typeface="全真顏體" panose="02010609000101010101" pitchFamily="49" charset="-120"/>
              </a:rPr>
              <a:t>功累德莫遲延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有心</a:t>
            </a:r>
            <a:r>
              <a:rPr lang="zh-TW" altLang="en-US" sz="4000" dirty="0">
                <a:ea typeface="全真顏體" panose="02010609000101010101" pitchFamily="49" charset="-120"/>
              </a:rPr>
              <a:t>行之佛助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佑                      半途而廢</a:t>
            </a:r>
            <a:r>
              <a:rPr lang="zh-TW" altLang="en-US" sz="4000" dirty="0">
                <a:ea typeface="全真顏體" panose="02010609000101010101" pitchFamily="49" charset="-120"/>
              </a:rPr>
              <a:t>墜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深淵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了斷</a:t>
            </a:r>
            <a:r>
              <a:rPr lang="zh-TW" altLang="en-US" sz="4000" dirty="0">
                <a:ea typeface="全真顏體" panose="02010609000101010101" pitchFamily="49" charset="-120"/>
              </a:rPr>
              <a:t>因緣還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清白                現出</a:t>
            </a:r>
            <a:r>
              <a:rPr lang="zh-TW" altLang="en-US" sz="4000" dirty="0">
                <a:ea typeface="全真顏體" panose="02010609000101010101" pitchFamily="49" charset="-120"/>
              </a:rPr>
              <a:t>慈悲勸迷頑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半生</a:t>
            </a:r>
            <a:r>
              <a:rPr lang="zh-TW" altLang="en-US" sz="4000" dirty="0">
                <a:ea typeface="全真顏體" panose="02010609000101010101" pitchFamily="49" charset="-120"/>
              </a:rPr>
              <a:t>功過將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判斷               一絲一毫</a:t>
            </a:r>
            <a:r>
              <a:rPr lang="zh-TW" altLang="en-US" sz="4000" dirty="0">
                <a:ea typeface="全真顏體" panose="02010609000101010101" pitchFamily="49" charset="-120"/>
              </a:rPr>
              <a:t>莫敷衍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ea typeface="全真顏體" panose="02010609000101010101" pitchFamily="49" charset="-120"/>
              </a:rPr>
              <a:t>以功抵</a:t>
            </a:r>
            <a:r>
              <a:rPr lang="zh-TW" altLang="en-US" sz="4000" dirty="0">
                <a:ea typeface="全真顏體" panose="02010609000101010101" pitchFamily="49" charset="-120"/>
              </a:rPr>
              <a:t>過消罪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業           內外</a:t>
            </a:r>
            <a:r>
              <a:rPr lang="zh-TW" altLang="en-US" sz="4000" dirty="0">
                <a:ea typeface="全真顏體" panose="02010609000101010101" pitchFamily="49" charset="-120"/>
              </a:rPr>
              <a:t>齊備兩雙全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引</a:t>
            </a:r>
            <a:r>
              <a:rPr lang="zh-TW" altLang="en-US" sz="4000" dirty="0">
                <a:ea typeface="全真顏體" panose="02010609000101010101" pitchFamily="49" charset="-120"/>
              </a:rPr>
              <a:t>保苦心引進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你  壇</a:t>
            </a:r>
            <a:r>
              <a:rPr lang="zh-TW" altLang="en-US" sz="4000" dirty="0">
                <a:ea typeface="全真顏體" panose="02010609000101010101" pitchFamily="49" charset="-120"/>
              </a:rPr>
              <a:t>主誠意勤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奉獻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前</a:t>
            </a:r>
            <a:r>
              <a:rPr lang="zh-TW" altLang="en-US" sz="4000" dirty="0">
                <a:ea typeface="全真顏體" panose="02010609000101010101" pitchFamily="49" charset="-120"/>
              </a:rPr>
              <a:t>賢不惜路途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遠   所為</a:t>
            </a:r>
            <a:r>
              <a:rPr lang="zh-TW" altLang="en-US" sz="4000" dirty="0">
                <a:ea typeface="全真顏體" panose="02010609000101010101" pitchFamily="49" charset="-120"/>
              </a:rPr>
              <a:t>何事否明瞭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爾</a:t>
            </a:r>
            <a:r>
              <a:rPr lang="zh-TW" altLang="en-US" sz="4000" dirty="0">
                <a:ea typeface="全真顏體" panose="02010609000101010101" pitchFamily="49" charset="-120"/>
              </a:rPr>
              <a:t>之玄祖苦心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盼            殷</a:t>
            </a:r>
            <a:r>
              <a:rPr lang="zh-TW" altLang="en-US" sz="4000" dirty="0">
                <a:ea typeface="全真顏體" panose="02010609000101010101" pitchFamily="49" charset="-120"/>
              </a:rPr>
              <a:t>盼子孫建功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端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以</a:t>
            </a:r>
            <a:r>
              <a:rPr lang="zh-TW" altLang="en-US" sz="4000" dirty="0">
                <a:ea typeface="全真顏體" panose="02010609000101010101" pitchFamily="49" charset="-120"/>
              </a:rPr>
              <a:t>功超其出陰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府           不</a:t>
            </a:r>
            <a:r>
              <a:rPr lang="zh-TW" altLang="en-US" sz="4000" dirty="0">
                <a:ea typeface="全真顏體" panose="02010609000101010101" pitchFamily="49" charset="-120"/>
              </a:rPr>
              <a:t>受苦刑脫陰間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萬物</a:t>
            </a:r>
            <a:r>
              <a:rPr lang="zh-TW" altLang="en-US" sz="4000" dirty="0">
                <a:ea typeface="全真顏體" panose="02010609000101010101" pitchFamily="49" charset="-120"/>
              </a:rPr>
              <a:t>靈首人為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貴          須</a:t>
            </a:r>
            <a:r>
              <a:rPr lang="zh-TW" altLang="en-US" sz="4000" dirty="0">
                <a:ea typeface="全真顏體" panose="02010609000101010101" pitchFamily="49" charset="-120"/>
              </a:rPr>
              <a:t>立大志眾不凡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>
                <a:ea typeface="全真顏體" panose="02010609000101010101" pitchFamily="49" charset="-120"/>
              </a:rPr>
              <a:t>雖是無才以德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輔          廣</a:t>
            </a:r>
            <a:r>
              <a:rPr lang="zh-TW" altLang="en-US" sz="4000" dirty="0">
                <a:ea typeface="全真顏體" panose="02010609000101010101" pitchFamily="49" charset="-120"/>
              </a:rPr>
              <a:t>發誠心佛仙感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句</a:t>
            </a:r>
            <a:r>
              <a:rPr lang="zh-TW" altLang="en-US" sz="4000" dirty="0">
                <a:ea typeface="全真顏體" panose="02010609000101010101" pitchFamily="49" charset="-120"/>
              </a:rPr>
              <a:t>句實言肺腑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勸         莫</a:t>
            </a:r>
            <a:r>
              <a:rPr lang="zh-TW" altLang="en-US" sz="4000" dirty="0">
                <a:ea typeface="全真顏體" panose="02010609000101010101" pitchFamily="49" charset="-120"/>
              </a:rPr>
              <a:t>當旁風拋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一邊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立功</a:t>
            </a:r>
            <a:r>
              <a:rPr lang="zh-TW" altLang="en-US" sz="4000" dirty="0">
                <a:ea typeface="全真顏體" panose="02010609000101010101" pitchFamily="49" charset="-120"/>
              </a:rPr>
              <a:t>立德雖難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作           須</a:t>
            </a:r>
            <a:r>
              <a:rPr lang="zh-TW" altLang="en-US" sz="4000" dirty="0">
                <a:ea typeface="全真顏體" panose="02010609000101010101" pitchFamily="49" charset="-120"/>
              </a:rPr>
              <a:t>先修身斷冤欠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持齋</a:t>
            </a:r>
            <a:r>
              <a:rPr lang="zh-TW" altLang="en-US" sz="4000" dirty="0">
                <a:ea typeface="全真顏體" panose="02010609000101010101" pitchFamily="49" charset="-120"/>
              </a:rPr>
              <a:t>本是人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本分           莫</a:t>
            </a:r>
            <a:r>
              <a:rPr lang="zh-TW" altLang="en-US" sz="4000" dirty="0">
                <a:ea typeface="全真顏體" panose="02010609000101010101" pitchFamily="49" charset="-120"/>
              </a:rPr>
              <a:t>將視之邪道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焉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爾</a:t>
            </a:r>
            <a:r>
              <a:rPr lang="zh-TW" altLang="en-US" sz="4000" dirty="0">
                <a:ea typeface="全真顏體" panose="02010609000101010101" pitchFamily="49" charset="-120"/>
              </a:rPr>
              <a:t>能如是廣行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持  心與道</a:t>
            </a:r>
            <a:r>
              <a:rPr lang="zh-TW" altLang="en-US" sz="4000" dirty="0">
                <a:ea typeface="全真顏體" panose="02010609000101010101" pitchFamily="49" charset="-120"/>
              </a:rPr>
              <a:t>合語不言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寸</a:t>
            </a:r>
            <a:r>
              <a:rPr lang="zh-TW" altLang="en-US" sz="4000" dirty="0">
                <a:ea typeface="全真顏體" panose="02010609000101010101" pitchFamily="49" charset="-120"/>
              </a:rPr>
              <a:t>功寸德日日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累             勝</a:t>
            </a:r>
            <a:r>
              <a:rPr lang="zh-TW" altLang="en-US" sz="4000" dirty="0">
                <a:ea typeface="全真顏體" panose="02010609000101010101" pitchFamily="49" charset="-120"/>
              </a:rPr>
              <a:t>拜諸神種福田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ea typeface="全真顏體" panose="02010609000101010101" pitchFamily="49" charset="-120"/>
              </a:rPr>
              <a:t>年華</a:t>
            </a:r>
            <a:r>
              <a:rPr lang="zh-TW" altLang="en-US" sz="4000" dirty="0">
                <a:ea typeface="全真顏體" panose="02010609000101010101" pitchFamily="49" charset="-120"/>
              </a:rPr>
              <a:t>已去體漸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衰         清心寡慾</a:t>
            </a:r>
            <a:r>
              <a:rPr lang="zh-TW" altLang="en-US" sz="4000" dirty="0">
                <a:ea typeface="全真顏體" panose="02010609000101010101" pitchFamily="49" charset="-120"/>
              </a:rPr>
              <a:t>修善緣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佛</a:t>
            </a:r>
            <a:r>
              <a:rPr lang="zh-TW" altLang="en-US" sz="4000" dirty="0">
                <a:ea typeface="全真顏體" panose="02010609000101010101" pitchFamily="49" charset="-120"/>
              </a:rPr>
              <a:t>本人作有志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得  信</a:t>
            </a:r>
            <a:r>
              <a:rPr lang="zh-TW" altLang="en-US" sz="4000" dirty="0">
                <a:ea typeface="全真顏體" panose="02010609000101010101" pitchFamily="49" charset="-120"/>
              </a:rPr>
              <a:t>者有福不虛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騙</a:t>
            </a:r>
            <a:endParaRPr lang="en-US" altLang="zh-TW" sz="4000" dirty="0" smtClean="0">
              <a:ea typeface="全真顏體" panose="02010609000101010101" pitchFamily="49" charset="-120"/>
            </a:endParaRPr>
          </a:p>
          <a:p>
            <a:r>
              <a:rPr lang="zh-TW" altLang="en-US" sz="4000" dirty="0" smtClean="0">
                <a:ea typeface="全真顏體" panose="02010609000101010101" pitchFamily="49" charset="-120"/>
              </a:rPr>
              <a:t>願</a:t>
            </a:r>
            <a:r>
              <a:rPr lang="zh-TW" altLang="en-US" sz="4000" dirty="0">
                <a:ea typeface="全真顏體" panose="02010609000101010101" pitchFamily="49" charset="-120"/>
              </a:rPr>
              <a:t>爾信心莫</a:t>
            </a:r>
            <a:r>
              <a:rPr lang="zh-TW" altLang="en-US" sz="4000" dirty="0" smtClean="0">
                <a:ea typeface="全真顏體" panose="02010609000101010101" pitchFamily="49" charset="-120"/>
              </a:rPr>
              <a:t>動搖            開口</a:t>
            </a:r>
            <a:r>
              <a:rPr lang="zh-TW" altLang="en-US" sz="4000" dirty="0">
                <a:ea typeface="全真顏體" panose="02010609000101010101" pitchFamily="49" charset="-120"/>
              </a:rPr>
              <a:t>是道親朋牽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時間</a:t>
            </a:r>
            <a:r>
              <a:rPr lang="zh-TW" altLang="en-US" sz="4000" dirty="0">
                <a:ea typeface="全真顏體" panose="02010609000101010101" pitchFamily="49" charset="-120"/>
              </a:rPr>
              <a:t>有限不多批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 smtClean="0">
                <a:ea typeface="全真顏體" panose="02010609000101010101" pitchFamily="49" charset="-120"/>
              </a:rPr>
              <a:t>        辭</a:t>
            </a:r>
            <a:r>
              <a:rPr lang="zh-TW" altLang="en-US" sz="4000" dirty="0">
                <a:ea typeface="全真顏體" panose="02010609000101010101" pitchFamily="49" charset="-120"/>
              </a:rPr>
              <a:t>叩</a:t>
            </a:r>
            <a:br>
              <a:rPr lang="zh-TW" altLang="en-US" sz="4000" dirty="0">
                <a:ea typeface="全真顏體" panose="02010609000101010101" pitchFamily="49" charset="-120"/>
              </a:rPr>
            </a:br>
            <a:r>
              <a:rPr lang="zh-TW" altLang="en-US" sz="4000" dirty="0">
                <a:ea typeface="全真顏體" panose="02010609000101010101" pitchFamily="49" charset="-120"/>
              </a:rPr>
              <a:t>母駕  駕起祥雲返西方</a:t>
            </a:r>
            <a:endParaRPr lang="zh-TW" altLang="en-US" sz="40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anose="02010609000101010101" pitchFamily="49" charset="-120"/>
              </a:rPr>
              <a:t>天上聖母白話訓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anose="02010609000101010101" pitchFamily="49" charset="-120"/>
              </a:rPr>
              <a:t>如下</a:t>
            </a: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>各位賢士大家好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！</a:t>
            </a:r>
            <a:r>
              <a:rPr lang="zh-TW" altLang="en-US" sz="3600" dirty="0">
                <a:ea typeface="全真顏體" panose="02010609000101010101" pitchFamily="49" charset="-120"/>
              </a:rPr>
              <a:t/>
            </a:r>
            <a:br>
              <a:rPr lang="zh-TW" altLang="en-US" sz="3600" dirty="0">
                <a:ea typeface="全真顏體" panose="02010609000101010101" pitchFamily="49" charset="-120"/>
              </a:rPr>
            </a:br>
            <a:r>
              <a:rPr lang="zh-TW" altLang="en-US" sz="3600" dirty="0">
                <a:ea typeface="全真顏體" panose="02010609000101010101" pitchFamily="49" charset="-120"/>
              </a:rPr>
              <a:t>縱然是造橋舖路，未受明師一指點，將來死了也只是到氣天，時間一到仍然要再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輪迴。</a:t>
            </a:r>
            <a:r>
              <a:rPr lang="zh-TW" altLang="en-US" sz="3600" dirty="0">
                <a:ea typeface="全真顏體" panose="02010609000101010101" pitchFamily="49" charset="-120"/>
              </a:rPr>
              <a:t>所以，氣天大仙均在找機會找和他有緣的人，請他們引進，要求得上天寶貴的大道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全真顏體" panose="02010609000101010101" pitchFamily="49" charset="-120"/>
              </a:rPr>
              <a:t>道真理真天命真</a:t>
            </a:r>
            <a:endParaRPr lang="zh-TW" altLang="en-US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a typeface="全真顏體" panose="02010609000101010101" pitchFamily="49" charset="-120"/>
              </a:rPr>
              <a:t>諸位在座賢士，能輕易的受到引保的指引得到無上的大道，乃是你們佛緣深厚，各位的福氣，九玄七祖也可沾各位的光。</a:t>
            </a:r>
          </a:p>
          <a:p>
            <a:r>
              <a:rPr lang="zh-TW" altLang="en-US" sz="3600" dirty="0" smtClean="0">
                <a:ea typeface="全真顏體" panose="02010609000101010101" pitchFamily="49" charset="-120"/>
              </a:rPr>
              <a:t>得道</a:t>
            </a:r>
            <a:r>
              <a:rPr lang="zh-TW" altLang="en-US" sz="3600" dirty="0">
                <a:ea typeface="全真顏體" panose="02010609000101010101" pitchFamily="49" charset="-120"/>
              </a:rPr>
              <a:t>可不能輕易放棄，受了他人譭謗，而產生退道的人，你們肉眼凡胎無法看到無形的東西</a:t>
            </a:r>
            <a:r>
              <a:rPr lang="zh-TW" altLang="en-US" sz="3600" dirty="0" smtClean="0">
                <a:ea typeface="全真顏體" panose="02010609000101010101" pitchFamily="49" charset="-120"/>
              </a:rPr>
              <a:t>。</a:t>
            </a:r>
            <a:endParaRPr lang="zh-TW" altLang="en-US" sz="3600" dirty="0">
              <a:ea typeface="全真顏體" panose="0201060900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171</TotalTime>
  <Words>1225</Words>
  <Application>Microsoft Office PowerPoint</Application>
  <PresentationFormat>如螢幕大小 (16:9)</PresentationFormat>
  <Paragraphs>59</Paragraphs>
  <Slides>22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22</vt:i4>
      </vt:variant>
    </vt:vector>
  </HeadingPairs>
  <TitlesOfParts>
    <vt:vector size="29" baseType="lpstr">
      <vt:lpstr>全真顏體</vt:lpstr>
      <vt:lpstr>微軟正黑體</vt:lpstr>
      <vt:lpstr>標楷體</vt:lpstr>
      <vt:lpstr>Arial</vt:lpstr>
      <vt:lpstr>Franklin Gothic Book</vt:lpstr>
      <vt:lpstr>Wingdings 2</vt:lpstr>
      <vt:lpstr>科技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  <vt:lpstr>道真理真天命真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58</cp:revision>
  <dcterms:created xsi:type="dcterms:W3CDTF">2014-02-15T05:50:45Z</dcterms:created>
  <dcterms:modified xsi:type="dcterms:W3CDTF">2014-10-05T06:33:15Z</dcterms:modified>
</cp:coreProperties>
</file>