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sz="4400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en-US" altLang="zh-TW" sz="4400" dirty="0"/>
          </a:p>
          <a:p>
            <a:endParaRPr lang="en-US" altLang="zh-TW" dirty="0"/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天道</a:t>
            </a:r>
            <a:r>
              <a:rPr lang="zh-TW" altLang="en-US" sz="4000" dirty="0">
                <a:ea typeface="全真顏體" panose="02010609000101010101" pitchFamily="49" charset="-120"/>
              </a:rPr>
              <a:t>修行路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endParaRPr lang="en-US" altLang="zh-TW" dirty="0"/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帶</a:t>
            </a:r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業往生真實義</a:t>
            </a:r>
            <a:r>
              <a:rPr lang="zh-TW" alt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20</Words>
  <Application>Microsoft Office PowerPoint</Application>
  <PresentationFormat>如螢幕大小 (16:9)</PresentationFormat>
  <Paragraphs>10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</cp:revision>
  <dcterms:created xsi:type="dcterms:W3CDTF">2014-02-15T05:50:45Z</dcterms:created>
  <dcterms:modified xsi:type="dcterms:W3CDTF">2014-12-03T03:20:54Z</dcterms:modified>
</cp:coreProperties>
</file>