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-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、一百多歲的老人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在臺灣南部，有一位老先生，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2014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年，就已經一百多歲了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他的身體狀況，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還是很健康，真是令人欽羨不已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二、百歲不容易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他一百多歲，以我們人類來說，可算是長壽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，這是非常不容易，以佛家因果來說，那是他前世能買物放生，才能在今世長壽，這就是三世因果經中，佛陀所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長壽是何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買物放生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89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三、身体長壽不是壽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但這種長壽，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以老子的學說來論，這還不能算真正的長壽，老子認為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不死謂之壽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認為只要有生死，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都不是長壽，那身體活得再久，也總有會死的一天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27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四、彭祖也不算長壽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過去傳說彭祖活了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八百二十歲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這樣的壽命，以老子的論點來看，也不能算是長壽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彭祖的身體，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最後還是死了，所以老子認為，這非長壽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55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五、如何達到真長壽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那怎樣才能達到不死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，只要靈性不落入生死輪廻，就達到不死的境界，那就是老子所說的長壽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要讓靈性不死，只有找到超脫生死的路，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也就是解脫輪廻的路，你才能超脫生死輪迴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28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六、明師一指真長壽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這條解脫路，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也唯有天命明師，才能傳授給你，你要天命明師傳給你，那你非拜明師不可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要拜明師求天道，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我們的靈性才能超脫生死。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77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七、老人沒求道可惜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所以在這篇文章中，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我們談到老先生，活到一百多歲，如果他這輩子沒有求道，靈性還會落入輪廻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他還不算是真正的長壽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，實在是一件很可惜的事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8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這生沒求道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、願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老先生能求道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但願老先生有求道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，如果還沒有求道，希望在他有生之年，早日求道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靈性能得到超脫生死輪廻，那他這輩子就沒有白活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79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554</TotalTime>
  <Words>516</Words>
  <Application>Microsoft Office PowerPoint</Application>
  <PresentationFormat>如螢幕大小 (16:9)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這生沒求道可惜 悟見講</vt:lpstr>
      <vt:lpstr>這生沒求道可惜 悟見講</vt:lpstr>
      <vt:lpstr>這生沒求道可惜 悟見講</vt:lpstr>
      <vt:lpstr>這生沒求道可惜 悟見講</vt:lpstr>
      <vt:lpstr>這生沒求道可惜 悟見講</vt:lpstr>
      <vt:lpstr>這生沒求道可惜 悟見講</vt:lpstr>
      <vt:lpstr>這生沒求道可惜 悟見講</vt:lpstr>
      <vt:lpstr>這生沒求道可惜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282</cp:revision>
  <dcterms:created xsi:type="dcterms:W3CDTF">2014-02-15T05:50:45Z</dcterms:created>
  <dcterms:modified xsi:type="dcterms:W3CDTF">2018-05-24T08:28:02Z</dcterms:modified>
  <cp:contentStatus/>
</cp:coreProperties>
</file>