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9" r:id="rId2"/>
    <p:sldId id="296" r:id="rId3"/>
    <p:sldId id="297" r:id="rId4"/>
    <p:sldId id="303" r:id="rId5"/>
    <p:sldId id="302" r:id="rId6"/>
    <p:sldId id="301" r:id="rId7"/>
    <p:sldId id="300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這世佛緣如何來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佛緣來自累世有修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世尊，頗有眾生，得聞如是、言說、章句，生實信不？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莫作是說，如來滅後，後五百歲，有持戒修福者，於此章句，能生信心，以此為實，當知是人，不於一佛、二佛、三、四、五佛而種善根，已於無量千萬佛所，種諸善根。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7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這世佛緣如何來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、觀音菩薩之指引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三十多年前，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有一天後學來到了台北縣十分寮瀑布，在瀑布旁有個風景遊樂區，名叫「野人谷瀑布」，裡頭有一座觀音廟，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後學就進去參拜，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後學在廟裡的書架上，看到一幅很莊嚴的觀音神像，就把這幅神像，請回家裡供奉，每天拜觀音佛祖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這世佛緣如何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二、為求名利而學佛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持誦觀音菩薩的白衣神咒萬遍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會有大靈感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，所求必應，為了求名求利，後學開始持誦白衣神咒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75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這世佛緣如何來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三、學佛中放下名利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真的持誦萬遍，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但是後學心中所要求菩薩的心願，有沒有實現呢？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因為後學在持咒當中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，念頭已經漸漸轉變，本來為了求名求利，而持誦白衣神咒，還沒有持誦萬遍時，後學已經不要名利了。菩薩也不用再成全後學求名利的心願了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1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這世佛緣如何來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四、知唸佛不能解脫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從此後學，就一直在家裡，供奉觀音菩薩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，也開始念佛號，也開始誦念金剛經、誦念地藏王菩薩本願經，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後學每天拜佛念經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，心中總會求菩薩，讓我早日找到解脫的道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20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這世佛緣如何來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五、終於如願求天道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「上天不負苦心人」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，菩薩慈悲引領，後學的引保師，有一天帶後學來佛堂求道，經過研究之後，發現這個道，就是解脫之道，也是成佛之道，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這也是後學夢寐以求的心願「求道」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52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這世佛緣如何來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六、無限感恩在心中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後學終於求道了，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心中真的有說不盡的感恩，感謝觀音菩薩的引領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，也感謝引保師的成全。</a:t>
            </a:r>
          </a:p>
        </p:txBody>
      </p:sp>
    </p:spTree>
    <p:extLst>
      <p:ext uri="{BB962C8B-B14F-4D97-AF65-F5344CB8AC3E}">
        <p14:creationId xmlns:p14="http://schemas.microsoft.com/office/powerpoint/2010/main" val="36188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523</Words>
  <Application>Microsoft Office PowerPoint</Application>
  <PresentationFormat>如螢幕大小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這世佛緣如何來 悟見講</vt:lpstr>
      <vt:lpstr>這世佛緣如何來 悟見講</vt:lpstr>
      <vt:lpstr>這世佛緣如何來 悟見講</vt:lpstr>
      <vt:lpstr>這世佛緣如何來 悟見講</vt:lpstr>
      <vt:lpstr>這世佛緣如何來 悟見講</vt:lpstr>
      <vt:lpstr>這世佛緣如何來 悟見講</vt:lpstr>
      <vt:lpstr>這世佛緣如何來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276</cp:revision>
  <dcterms:created xsi:type="dcterms:W3CDTF">2014-02-15T05:50:45Z</dcterms:created>
  <dcterms:modified xsi:type="dcterms:W3CDTF">2018-05-16T22:07:26Z</dcterms:modified>
  <cp:contentStatus/>
</cp:coreProperties>
</file>