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迷糊的鄉下道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、成道與讀書無關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「仙佛妙智無關文字」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，這句話就是說，能成仙與否？是跟文字並沒有關係，你認識字也好，不認識字也好，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只要你求了天道，接受明師一指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，好好修，好好辦道，廣渡有緣眾生，你能如此持之以恆，保证你今世修今世成，一切跟認識字無關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迷糊的鄉下道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十、亂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重新求道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假如有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以上亂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拜的的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道親，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一定要再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回來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佛堂，重新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否則將來回不了理天見老母，那就太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冤枉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8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迷糊的鄉下道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二、拿出智慧過考關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我們要知道，修道路途上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，不是一路上都平平穩穩的，修道人是有各種考驗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人碰上考驗的時侯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，就要拿出智慧，來應付各種的考驗，有過關，才能更上更向前邁進一步，然後終究成就佛道。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06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迷糊的鄉下道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三、修道不可迷糊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修道沒有智慧，迷迷糊糊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，一天過一天，跟本不知道修道真義何在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迷迷糊糊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，要是碰到修道環境順利平穩，也許修道途中，沒有什麽大考驗就過關了，這是幸運的一群，這在修道人中，畢竟是少數的。</a:t>
            </a:r>
          </a:p>
          <a:p>
            <a:pPr marL="36576" indent="0">
              <a:buNone/>
            </a:pP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33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迷糊的鄉下道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四、佛堂設立各種班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絕大多數的修道人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，修道處處充滿考驗，要過關真的很不容易，佛堂的前輩點傳師，就設立了各種班程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有志提升智慧者，能來佛堂充電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，這樣修道途中，如果有遇到考驗就比較容易過關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5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迷糊的鄉下道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五、不明理難過考關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但是有些道親，他們讀的書又少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，又居住在很偏僻的鄉下，要他們來佛堂上課，非常不容易，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所以在修道的路途中，就比較不能明理有智慧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，所以有時候受到考驗，就被考倒了，真正是很悲哀的事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24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迷糊的鄉下道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六、鄉下迷糊的道親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最近在南部，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就曾經發生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那一群人，出來骗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入他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假裝義診，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向鄉下無知的道親看病免費，然後騙他們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重來拜拜。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天盤就被鉤出，將來就回不了理天。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63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迷糊的鄉下道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七、人有病痛是難免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因為這群鄉下人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，一輩子辛苦種田，老來身体當然不如從前，不是這邊痛，就是那邊痛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全身都在痛，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他們的身体帶給他們身心上很痛苦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940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迷糊的鄉下道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八、假祖師惡意欺騙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可惡的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，就看到鄉下人的這些弱點，就欺骗他們，身体的病痛要好的快，一定要求神明保佑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要把自己的名字，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寫在一張表文上，然後騙他們说，這樣求神明，身体會好的比較快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45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迷糊的鄉下道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九、亂拜被勾出天盤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而鄉下的這些道親們，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就糊糊塗塗，上當了，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就入假道了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一來就犯了大佛規「欺師滅祖」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，很自然就被勾出天盤，就這樣斷了慧命，以後是無法回理天的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89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557</TotalTime>
  <Words>727</Words>
  <Application>Microsoft Office PowerPoint</Application>
  <PresentationFormat>如螢幕大小 (16:9)</PresentationFormat>
  <Paragraphs>40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迷糊的鄉下道親 悟見講</vt:lpstr>
      <vt:lpstr>迷糊的鄉下道親 悟見講</vt:lpstr>
      <vt:lpstr>迷糊的鄉下道親 悟見講</vt:lpstr>
      <vt:lpstr>迷糊的鄉下道親 悟見講</vt:lpstr>
      <vt:lpstr>迷糊的鄉下道親 悟見講</vt:lpstr>
      <vt:lpstr>迷糊的鄉下道親 悟見講</vt:lpstr>
      <vt:lpstr>迷糊的鄉下道親 悟見講</vt:lpstr>
      <vt:lpstr>迷糊的鄉下道親 悟見講</vt:lpstr>
      <vt:lpstr>迷糊的鄉下道親 悟見講</vt:lpstr>
      <vt:lpstr>迷糊的鄉下道親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290</cp:revision>
  <dcterms:created xsi:type="dcterms:W3CDTF">2014-02-15T05:50:45Z</dcterms:created>
  <dcterms:modified xsi:type="dcterms:W3CDTF">2018-05-03T01:58:55Z</dcterms:modified>
  <cp:contentStatus/>
</cp:coreProperties>
</file>