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3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辦</a:t>
            </a:r>
            <a:r>
              <a:rPr lang="zh-TW" altLang="en-US" sz="4000" dirty="0" smtClean="0"/>
              <a:t>道點</a:t>
            </a:r>
            <a:r>
              <a:rPr lang="zh-TW" altLang="en-US" sz="4000" dirty="0"/>
              <a:t>不亮佛燈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40000" lnSpcReduction="20000"/>
          </a:bodyPr>
          <a:lstStyle/>
          <a:p>
            <a:r>
              <a:rPr lang="zh-TW" altLang="en-US" sz="3200" dirty="0"/>
              <a:t>辦道時點不亮佛燈 悟見寫（見聞錄）</a:t>
            </a:r>
            <a:r>
              <a:rPr lang="en-US" altLang="zh-TW" sz="3200" dirty="0"/>
              <a:t>180316</a:t>
            </a:r>
          </a:p>
          <a:p>
            <a:r>
              <a:rPr lang="zh-TW" altLang="en-US" sz="3200" dirty="0"/>
              <a:t>一、渡人都不忘引保師</a:t>
            </a:r>
          </a:p>
          <a:p>
            <a:r>
              <a:rPr lang="zh-TW" altLang="en-US" sz="3200" dirty="0"/>
              <a:t>我們有一位道親，知道「道很好」，他就努力渡親朋好友，因為後學是他的引保師，所以他都會跟後學報告，有哪些人要求道？希望後學給他安排。</a:t>
            </a:r>
          </a:p>
          <a:p>
            <a:r>
              <a:rPr lang="zh-TW" altLang="en-US" sz="3200" dirty="0"/>
              <a:t>二、求道回總壇最好</a:t>
            </a:r>
          </a:p>
          <a:p>
            <a:r>
              <a:rPr lang="zh-TW" altLang="en-US" sz="3200" dirty="0"/>
              <a:t>因為他是住在桃園，離台北總壇，是比較遠一點，但是如果能把求道的人，帶到總壇來求道，那就更好了。</a:t>
            </a:r>
          </a:p>
          <a:p>
            <a:r>
              <a:rPr lang="zh-TW" altLang="en-US" sz="3200" dirty="0"/>
              <a:t>三、在他地求道也可</a:t>
            </a:r>
          </a:p>
          <a:p>
            <a:r>
              <a:rPr lang="zh-TW" altLang="en-US" sz="3200" dirty="0"/>
              <a:t>可是他說，有的求道人認為太遠，來台北總壇不方便，他希望能請點傳師，到桃園辦道，後學就給他安排桃園附近的佛堂求道，可是這位道親又不肯，他希望能在他家辦道。</a:t>
            </a:r>
          </a:p>
          <a:p>
            <a:r>
              <a:rPr lang="zh-TW" altLang="en-US" sz="3200" dirty="0"/>
              <a:t>四、最好在佛堂求道</a:t>
            </a:r>
          </a:p>
          <a:p>
            <a:r>
              <a:rPr lang="zh-TW" altLang="en-US" sz="3200" dirty="0"/>
              <a:t>後學是覺得不妥啦，因為附近有我們道親開設的佛堂，清淨又莊嚴，這樣新道親來求道，比較會感受到「道的尊貴」，</a:t>
            </a:r>
          </a:p>
          <a:p>
            <a:r>
              <a:rPr lang="zh-TW" altLang="en-US" sz="3200" dirty="0"/>
              <a:t>所以後學就建議這位道親，能把新求道人帶到附近佛堂，可是他就是不願意，他就是堅持要在他家辦道。</a:t>
            </a:r>
          </a:p>
          <a:p>
            <a:r>
              <a:rPr lang="zh-TW" altLang="en-US" sz="3200" dirty="0"/>
              <a:t>五、為渡衆生，隨緣就辦</a:t>
            </a:r>
          </a:p>
          <a:p>
            <a:r>
              <a:rPr lang="zh-TW" altLang="en-US" sz="3200" dirty="0"/>
              <a:t>點傳師也很無奈，只好同意他的要求，就到他家去辦道，後學載著點傳師，及辦事人員，就到他家辦道。</a:t>
            </a:r>
          </a:p>
          <a:p>
            <a:r>
              <a:rPr lang="zh-TW" altLang="en-US" sz="3200" dirty="0"/>
              <a:t>六、辦道時佛燈點不著</a:t>
            </a:r>
          </a:p>
          <a:p>
            <a:r>
              <a:rPr lang="zh-TW" altLang="en-US" sz="3200" dirty="0"/>
              <a:t>我們把三盞佛燈以及佛像，擺到他家的神桌上，然後就「請佛燈」，很奇怪的，三盞佛燈，怎麼點就點不燃，</a:t>
            </a:r>
          </a:p>
          <a:p>
            <a:r>
              <a:rPr lang="zh-TW" altLang="en-US" sz="3200" dirty="0"/>
              <a:t>點傳師就問辦事人員，是不是來之前都沒有擦佛燈，辦事人員說「有阿，都擦得很乾淨啊」。</a:t>
            </a:r>
          </a:p>
          <a:p>
            <a:r>
              <a:rPr lang="zh-TW" altLang="en-US" sz="3200" dirty="0"/>
              <a:t>七、不尊師重道難辦道</a:t>
            </a:r>
          </a:p>
          <a:p>
            <a:r>
              <a:rPr lang="zh-TW" altLang="en-US" sz="3200" dirty="0"/>
              <a:t>點傳師他的辦道經驗豐富，也知道這個道親不明理，堅持己見，不願聽從點傳師和引保師的意見，</a:t>
            </a:r>
          </a:p>
          <a:p>
            <a:r>
              <a:rPr lang="zh-TW" altLang="en-US" sz="3200" dirty="0"/>
              <a:t>所以佛燈才點不燃，後來點傳師，就求老母慈悲，老母真的慈悲，就讓佛燈點燃了。</a:t>
            </a:r>
          </a:p>
          <a:p>
            <a:r>
              <a:rPr lang="zh-TW" altLang="en-US" sz="3200" dirty="0"/>
              <a:t>八、承上啟下佛規守</a:t>
            </a:r>
          </a:p>
          <a:p>
            <a:r>
              <a:rPr lang="zh-TW" altLang="en-US" sz="3200" dirty="0"/>
              <a:t>由以上的這件事來看，我們渡人求道，應該向上呈報，然後接受上面點傳師的安排，這樣才算是「承上啟下」，</a:t>
            </a:r>
          </a:p>
          <a:p>
            <a:r>
              <a:rPr lang="zh-TW" altLang="en-US" sz="3200" dirty="0"/>
              <a:t>但是有的道親不明「承上啟下」的道理，所以在辦道的時候，就會出狀況，會比較不平順啦，</a:t>
            </a:r>
          </a:p>
          <a:p>
            <a:r>
              <a:rPr lang="zh-TW" altLang="en-US" sz="3200" dirty="0"/>
              <a:t>所以我們每位道親，都應該做好「承上啟下」的功夫，那你才是一位「真正的修道人」。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536</TotalTime>
  <Words>573</Words>
  <Application>Microsoft Office PowerPoint</Application>
  <PresentationFormat>如螢幕大小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辦道點不亮佛燈悟見講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265</cp:revision>
  <dcterms:created xsi:type="dcterms:W3CDTF">2014-02-15T05:50:45Z</dcterms:created>
  <dcterms:modified xsi:type="dcterms:W3CDTF">2018-03-20T14:02:20Z</dcterms:modified>
  <cp:contentStatus/>
</cp:coreProperties>
</file>