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-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、渡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忘引保師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我們有一位道親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，知道「道很好」，他就努力渡親朋好友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後學是他的引保師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，所以他都會跟後學報告，有哪些人要求道？希望後學給他安排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二、求道回總壇最好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因為他是住在桃園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，離台北總壇，是比較遠一點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如果能把求道的人，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帶到總壇來求道，那就更好了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56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三、在他地求道也可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可是他說，有的求道人認為太遠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，來台北總壇不方便，他希望能請點傳師，到桃園辦道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就給他安排桃園附近的佛堂求道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，可是這位道親又不肯，他希望能在他家辦道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81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四、最好在佛堂求道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後學是覺得不妥啦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，因為附近有我們道親開設的佛堂，清淨又莊嚴，這樣新道親來求道，比較會感受到「道的尊貴」，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所以後學就建議這位道親，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能把新求道人帶到附近佛堂，可是他就是不願意，他就是堅持要在他家辦道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7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生隨緣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點傳師也很無奈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，只好同意他的要求，就到他家去辦道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載著點傳師，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及辦事人員，就到他家辦道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9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六、辦道時佛燈點不著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我們把三盞佛燈以及佛像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，擺到他家的神桌上，然後就「請佛燈」，很奇怪的，三盞佛燈，怎麼點就點不燃，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點傳師就問辦事人員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，是不是來之前都沒有擦佛燈，辦事人員說「有阿，都擦得很乾淨啊」。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7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七、不尊師重道難辦道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點傳師他的辦道經驗豐富，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也知道這個道親不明理，堅持己見，不願聽從點傳師和引保師的意見，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所以佛燈才點不燃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，後來點傳師，就求老母慈悲，老母真的慈悲，就讓佛燈點燃了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21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八、承上啟下佛規守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由以上的這件事來看，我們渡人求道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，應該向上呈報，然後接受上面點傳師的安排，這樣才算是「承上啟下」，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但是有的道親不明「承上啟下」的道理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，所以在辦道的時候，就會出狀況，會比較不平順啦，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所以我們每位道親，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都應該做好「承上啟下」的功夫，那你才是一位「真正的修道人」。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18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</TotalTime>
  <Words>618</Words>
  <Application>Microsoft Office PowerPoint</Application>
  <PresentationFormat>如螢幕大小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辦道點不亮佛燈 悟見講</vt:lpstr>
      <vt:lpstr>辦道點不亮佛燈 悟見講</vt:lpstr>
      <vt:lpstr>辦道點不亮佛燈 悟見講</vt:lpstr>
      <vt:lpstr>辦道點不亮佛燈 悟見講</vt:lpstr>
      <vt:lpstr>辦道點不亮佛燈 悟見講</vt:lpstr>
      <vt:lpstr>辦道點不亮佛燈 悟見講</vt:lpstr>
      <vt:lpstr>辦道點不亮佛燈 悟見講</vt:lpstr>
      <vt:lpstr>辦道點不亮佛燈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271</cp:revision>
  <dcterms:created xsi:type="dcterms:W3CDTF">2014-02-15T05:50:45Z</dcterms:created>
  <dcterms:modified xsi:type="dcterms:W3CDTF">2018-05-24T11:24:08Z</dcterms:modified>
  <cp:contentStatus/>
</cp:coreProperties>
</file>