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  <p:sldId id="30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7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辦道不怕路途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、發愿廣渡衆生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1986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年，後學求道後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，就立即参加三天的法會，法會過後，就隨著點傳師幫辦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開始只覺得這個道很好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，內心就只有一個念頭，要廣渡有緣衆生，這是我最大的心願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辦道不怕路途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二、不想到遠方辦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但是畢竟剛求道不久，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意志力還是不夠堅定，因為跟著點傳師四處幫辦，在路上也看到了一些車禍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後學都會想「我才剛結婚不久，二個孩子又那麽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小，要是我在路上出了什麽意外，那我的老婆和孩子，最後就有可能變别人了」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57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辦道不怕路途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二、不想到遠方辦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這裡，後學心中就很害怕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，於是興起了一個念頭「我只要在家附近修辦道就好了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43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辦道不怕路途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1298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三、點傳師都很慈悲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於是後學向點傳師提出了請求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，請求點傳師准許我「路途遙遠的地方，不要找我去幫辦。」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點傳師當然很慈悲，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他老人家也沒說什麽，點傳師怕要求太高，會考倒我這個新道親，所以路途遙遠的地方，也不會找我前去辦道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628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辦道不怕路途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四、非常尊敬仙佛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後學向來對上天老母，以及諸天仙佛都很尊敬的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，尤其對仙佛所說，合於道理的話，都是會聽從仙佛的話去做。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297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辦道不怕路途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五、生死掌握在老師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有一天佛堂開法會，正好是我們的濟公老師臨壇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就對大家説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「沒有求道的人，生死是掌握在閻君手裡，求過道的人，生死是掌握在老師手裡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不要你死，你是死不了的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，更何況辦道的人，在辦道中犧牲了生命，是當下就成道了。」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8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辦道不怕路途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六、辦道再遠我都去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這些話後學聽得很清礎，心中的結就打開了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，於是立即請求點傳師准許後學到各地去辦道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遠的地方我都願意去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，點傳師也答應後學的請求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87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辦道不怕路途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六、辦道再遠我都去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這樣的因緣下，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後學才能跟隨點傳師國內外四處幫辦，心中也不再畏懼了，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真的感謝天恩師德，感謝上天不棄之恩。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29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546</TotalTime>
  <Words>556</Words>
  <Application>Microsoft Office PowerPoint</Application>
  <PresentationFormat>如螢幕大小 (16:9)</PresentationFormat>
  <Paragraphs>30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辦道不怕路途遠 悟見講</vt:lpstr>
      <vt:lpstr>辦道不怕路途遠 悟見講</vt:lpstr>
      <vt:lpstr>辦道不怕路途遠 悟見講</vt:lpstr>
      <vt:lpstr>辦道不怕路途遠 悟見講</vt:lpstr>
      <vt:lpstr>辦道不怕路途遠 悟見講</vt:lpstr>
      <vt:lpstr>辦道不怕路途遠 悟見講</vt:lpstr>
      <vt:lpstr>辦道不怕路途遠 悟見講</vt:lpstr>
      <vt:lpstr>辦道不怕路途遠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283</cp:revision>
  <dcterms:created xsi:type="dcterms:W3CDTF">2014-02-15T05:50:45Z</dcterms:created>
  <dcterms:modified xsi:type="dcterms:W3CDTF">2018-05-06T01:49:39Z</dcterms:modified>
  <cp:contentStatus/>
</cp:coreProperties>
</file>