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07" r:id="rId4"/>
    <p:sldId id="308" r:id="rId5"/>
    <p:sldId id="306" r:id="rId6"/>
    <p:sldId id="305" r:id="rId7"/>
    <p:sldId id="309" r:id="rId8"/>
    <p:sldId id="304" r:id="rId9"/>
    <p:sldId id="303" r:id="rId10"/>
    <p:sldId id="310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、台灣的大地震</a:t>
            </a:r>
          </a:p>
          <a:p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1999/09/21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凌晨，我們台灣發生近百年來最大的地震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，後學也身歷其境，也讓後學深深的體會到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大地震的可怕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整個台灣地區，死傷非常的慘重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，這一切的一切，再再給我們一個啟示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天有不測風雲，人有旦夕禍福。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七、諸天仙佛扛飛機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你，臨時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改搭這班飛機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，仙佛為了保護你的安全，所以仙佛們就扛著這架飛機，從高雄扛到台北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你才會感覺，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比往常震動的還要厲害，要不是上天的護祐，這架飛機老早就失事了。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51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八、辦天道仙佛保佑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由此可知，我們人能不能平安，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完全掌握在上天的手裡，只有上天能保佑我們平安，而我們天道弟子，是在為天辦道，渡化眾生，上天當然會保護他的安全，會賜給他平安。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所以每逢大災大難，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總有一些大難不死的人，而這些大難不死的人當中，絕大多數是天道的弟子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229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九、神戶地震的奇蹟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我們來看看日本神戶大地震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，傷亡慘重，我們有一位道親，他的佛堂設在五樓，地震過後，五樓竟然變成一樓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及所有人員都安然無恙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，由此可見，你只要肯為上天做事，上天一定護庇你的安全。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95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十、辦天道一定平安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記得有一次韓國民航客機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，在蘇聯領空失事，造成機上好幾百人傷亡，當時在一次法會中，師母老大人（月慧菩薩、中華聖母是也）臨壇，就提到這方面的問題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如果這架要失事的飛機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，裡頭坐有一位誠心的天道弟子，這架飛機，就不會失事了。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03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十一、天道弟子最榮幸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講到這裡，後學深深的感覺到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，作為一位誠心的天道弟子，是多麼光榮的事，想到這裡，真的由衷的感謝天恩師德。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我們身為天道弟子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，我們真的要好好來感恩，好好來報答天恩師德，努力的去渡化眾生，讓眾生也能在這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人生苦海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中，而獲得解脫。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11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十二、修道遭考不遭劫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任何劫難，都無法使誠心的修道者，受到傷害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，修道人在世，只是會受到考驗而已，是不會受到劫難的，所以仙佛說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修道人遭考不遭劫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遭考驗，考得過，心境提昇，考不過，繼續努力，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只要修道的這顆心不退，將來都可以過關的，將來也都可以成道的。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300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二、人生無常難勝天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人生無常，今天好好的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，明天就不敢保證好好的，種種天災人禍，隨時都有可能，降臨到我們的身上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人力勝天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，這是不可能的事，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人力勝天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用在勉勵人是可以的，但我們要知道，人力是無法勝天的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170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三、科學不是萬能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有人說，現在科技這麼發達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，科學萬能，我們不必去相信天，這是大錯特錯的思想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看科學家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一隻小小螞蟻的生命，都創造不出來，那科學就不是萬能的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33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三、科學不是萬能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在物質界，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或是精神層面來講，科學都不是萬能的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譬如說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，今天你要坐飛機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，飛到美國，你能求科學家，保證你能平安到達美國嗎？這是不可能的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6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、只有上天保安全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只要是人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，他們都無法保證你能安全抵達，而能保證我們安全抵達的，只有上天，只有神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有很多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無奈無助的時候，都會說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天阿！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，這就是說，只有上天能給我們安全的保證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01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五、坐飛机回去辦道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在前一些時候，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我們台北有一位點傳師，他前往台灣南部的一個大城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高雄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完道後，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他接到台北的來電，希望請點傳師慈悲，能在中午趕回台北辦道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五、坐飛机回去辦道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台北有很多人要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，點傳師看看時間，坐任何車，都已經無法在中午十二點以前趕到，只有坐飛機，才有可能中午以前趕到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點傳師就準備搭飛機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，飛回台北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76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六、飛機比往常震動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到了飛機場，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終於買到了一張飛機票，很順利的搭上飛機，飛機也很準時的，在中午以前就飛回台北。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這位點傳師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，在辦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完道後，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濟公老師臨壇，就問這位點傳師說</a:t>
            </a:r>
            <a:r>
              <a:rPr lang="en-US" altLang="zh-TW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徒兒啊！你今天坐飛機，跟往常坐飛機，有沒有什麼不一樣的地方？</a:t>
            </a:r>
            <a:r>
              <a:rPr lang="en-US" altLang="zh-TW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那位點傳師就回答濟公老師說</a:t>
            </a:r>
            <a:r>
              <a:rPr lang="en-US" altLang="zh-TW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今天坐飛機，比往常震動的還要厲害！</a:t>
            </a:r>
            <a:r>
              <a:rPr lang="en-US" altLang="zh-TW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51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辦天道仙佛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七、諸天仙佛扛飛機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對啦！今天本來這班飛機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，因為機上乘客的共業果報，飛機會在飛往台北的途中墜機，然後爆炸，起火燃燒，機上的每一位乘客，將無一倖免者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61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557</TotalTime>
  <Words>1193</Words>
  <Application>Microsoft Office PowerPoint</Application>
  <PresentationFormat>如螢幕大小 (16:9)</PresentationFormat>
  <Paragraphs>62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辦天道仙佛保佑 悟見講</vt:lpstr>
      <vt:lpstr>辦天道仙佛保佑 悟見講</vt:lpstr>
      <vt:lpstr>辦天道仙佛保佑 悟見講</vt:lpstr>
      <vt:lpstr>辦天道仙佛保佑 悟見講</vt:lpstr>
      <vt:lpstr>辦天道仙佛保佑 悟見講</vt:lpstr>
      <vt:lpstr>辦天道仙佛保佑 悟見講</vt:lpstr>
      <vt:lpstr>辦天道仙佛保佑 悟見講</vt:lpstr>
      <vt:lpstr>辦天道仙佛保佑 悟見講</vt:lpstr>
      <vt:lpstr>辦天道仙佛保佑 悟見講</vt:lpstr>
      <vt:lpstr>辦天道仙佛保佑 悟見講</vt:lpstr>
      <vt:lpstr>辦天道仙佛保佑 悟見講</vt:lpstr>
      <vt:lpstr>辦天道仙佛保佑 悟見講</vt:lpstr>
      <vt:lpstr>辦天道仙佛保佑 悟見講</vt:lpstr>
      <vt:lpstr>辦天道仙佛保佑 悟見講</vt:lpstr>
      <vt:lpstr>辦天道仙佛保佑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287</cp:revision>
  <dcterms:created xsi:type="dcterms:W3CDTF">2014-02-15T05:50:45Z</dcterms:created>
  <dcterms:modified xsi:type="dcterms:W3CDTF">2018-04-25T04:50:02Z</dcterms:modified>
  <cp:contentStatus/>
</cp:coreProperties>
</file>