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6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、功德費不可浪費</a:t>
            </a:r>
          </a:p>
          <a:p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的功德費，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就用在辦道上，千萬不能挪為私用，或者是浪費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怎麼用？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老師的白話訓「五戒」裡面的「盜戒」，就講得很清楚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我們可以再拿來讀一遍，免得造了罪都不知道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九、佛家錢不能浪費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仙佛曾經說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錢                  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如須彌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                      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心無實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                       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毛戴角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是錢財不清，騙眾生的財物，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白吃白喝，就要轉世白牛來還，要轉幾世的白牛？才能還清眾生的債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十、修道人錢財要清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如果騙的錢財很多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，那就要做好多世的白牛來還債，這個惡報是何等的嚴重啊！ 所以我們經手佛堂的錢財，手續一定要清，也就是手腳要乾淨，不要貪佛堂的一文錢。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由以上的故事，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我們修行者，都要引以為戒，免得轉世為牛。</a:t>
            </a:r>
          </a:p>
        </p:txBody>
      </p:sp>
    </p:spTree>
    <p:extLst>
      <p:ext uri="{BB962C8B-B14F-4D97-AF65-F5344CB8AC3E}">
        <p14:creationId xmlns:p14="http://schemas.microsoft.com/office/powerpoint/2010/main" val="35358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二、轉世為牛的修行人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在我們古代中國的佛教史上，就有拾得禪師所講的故事，也證明「一些白吃白喝的和尚」，轉世為牛的故事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493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三、拾得禪師簡介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拾得禪師（普賢菩薩來轉世的）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，但是人家不知道他的來歷，他在廟裡的廚房煮飯，給廟裡的僧人吃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的工作是粗重的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，而又被人看輕的工作，所以他都無法前往廟裡參與法會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65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四、拾得禪師的顕化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拾得在廟邊放牛，然後大聲唱歌，此時廟裡的僧人，正在「集會聽法」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就把牛趕到廟前，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然後他靠著廟門，拍手大笑說「悠悠者聚頭。」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1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四、拾得禪師的顕化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的首座僧人斥責道：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「瘋癲之人為什麼喧囂，阻礙說戒？」拾得說：「我不放牛了，這群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牛多是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此寺的知僧事人。」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隨後他呼喚著死去僧人的法號，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牛各應聲而過。所有的人都驚呆了。眾僧追悔過去所為，並感謝菩薩顯神跡度脫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6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五、白吃白喝轉畜生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這個中國佛教故事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，也證明和尚沒有好好修行，也是要轉世為牛，不是只有泰國的和尚會轉世為牛，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全世界各地，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不管你是哪一門的宗教，只要錢財不清，從眾生身上，騙吃騙喝，將來都要失去人身的，都要轉世畜生來還的。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2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六、轉為牛身還債易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因為牛比較會做事，體積也比較大，也比較值錢，所以不良的「修行人」，大部分轉世為牛來還債。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七、濟公老師談白牛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聽說全世界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只有泰國地區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，有白牛，其他地區是沒有的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我們一定會覺得很奇怪，為什麼其他地區沒有，只有泰國有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答案，後來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，有一次開法會，我們濟公老師臨壇，老師就說「你們知道泰國，為什麼會有白牛呢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0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轉世為牛的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八、白牛是和尚轉世的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這些白牛，都是泰國當地的和尚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，因為在世時，不好好修行，騙吃騙喝，以及騙眾生的財物，拿了眾生的錢，又沒有幫眾生開智慧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白喝，死後就要轉世白牛來還債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，這就是泰國白牛的前世因果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5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556</TotalTime>
  <Words>820</Words>
  <Application>Microsoft Office PowerPoint</Application>
  <PresentationFormat>如螢幕大小 (16:9)</PresentationFormat>
  <Paragraphs>45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  <vt:lpstr>轉世為牛的修行人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282</cp:revision>
  <dcterms:created xsi:type="dcterms:W3CDTF">2014-02-15T05:50:45Z</dcterms:created>
  <dcterms:modified xsi:type="dcterms:W3CDTF">2018-03-21T07:35:41Z</dcterms:modified>
  <cp:contentStatus/>
</cp:coreProperties>
</file>