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4" r:id="rId4"/>
    <p:sldId id="303" r:id="rId5"/>
    <p:sldId id="305" r:id="rId6"/>
    <p:sldId id="302" r:id="rId7"/>
    <p:sldId id="307" r:id="rId8"/>
    <p:sldId id="306" r:id="rId9"/>
    <p:sldId id="301" r:id="rId10"/>
    <p:sldId id="300" r:id="rId11"/>
    <p:sldId id="308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輪迴喪失了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、誠心感動仙佛臨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有一次佛堂開大法會，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班員大約有二百多人，這一天法會，上、下午各兩堂課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中午的時候，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由於大家的誠心，感動了仙佛臨壇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輪迴喪失了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七、不會講解就明説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因為沒人敢上台，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大仙只好親自點名了，大仙走阿、走阿，來回繞著班員找，突然大仙，停在後學的旁邊，並且向後學說「就是你啦，幫小仙解解訓文吧！」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06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輪迴喪失了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七、不會講解就明説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時候後學腿都發軟了，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心跳加速，非常緊張，看看訓文，真的不會解釋啊，後學立即跟韓大仙報告「大仙慈悲啊！弟子真的解釋不出來啊！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695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輪迴喪失了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八、一語驚醒夢中人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這個時候，韓大仙就對後學說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「想當初，我們都是朋友，但是你啊，迷戀於仕途，累世的輪迴，你往日的智慧，到哪裡去了呢？」，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後學聽了韓大仙這麼說，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心中百感交集，慚愧萬分，心中當下就發了大愿「今生今世，我一定要修成証果，永脫輪迴。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717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輪迴喪失了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九、無限感恩在心中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真的感謝韓大仙的慈悲點化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，讓後學不再迷戀仕途，專心修道辦道，韓大仙的話，也讓後學覺得「輪迴的可怕」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靈性受苦之外，往日的智慧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，也會流失，所以後學一定要修道到底，不成佛，絕不罷手。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71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輪迴喪失了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二、八仙韓湘子臨壇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這位仙佛，相信大家都不陌生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，他就是八仙之一的「韓湘子大仙」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韓大仙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，以前他在世的時候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，就是一位大文豪，很有學問，因為他看透人生，走修行的路，所以今天，他成仙做佛了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66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輪迴喪失了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三、成仙作佛真是好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了仙，做了佛，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智慧通達，而且永遠不滅，靈性也超脫了輪迴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都是仙佛，逍遙於天界人間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，而且到處搭幫助道，廣渡有緣眾生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963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輪迴喪失了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四、韓大仙訓難理解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韓大仙降臨佛堂，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他也批了訓文，文筆之好，非我們人所能比得上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哪一層次的人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，只要他們看到韓大仙的訓文，都會豎起大拇指，並且說「寫得真好」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663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輪迴喪失了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四、韓大仙訓難理解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如果要請你上台，解釋韓大仙的訓文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，我想一定會有很多人，不會解釋，因為文章深奧，妙理無窮，要解釋清楚可不容易啊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39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輪迴喪失了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五、才子是誰不知道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這次法會裡，韓大仙批完訓文後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，大仙就在佛堂的走道上，走來走去，並且說「才子啊！請幫小仙解釋訓文吧！才子啊！趕快上台吧！」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97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輪迴喪失了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五、才子是誰不知道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韓大仙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邊走邊說，當時參與法會的人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，人數兩百多人中，有大學教授、高中教師、國中、小學教師、醫師、律師、法官、企業界老闆、、、，各種階層的人士都有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118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輪迴喪失了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五、才子是誰不知道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聽韓大仙這麼說「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才子阿！趕快上台幫小仙解訓啊！」，但是，就是沒有人敢上台，誰也不敢自稱是才子啊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335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輪迴喪失了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六、後学也不是才子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那後學當時求道才二年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，算是新道親，後學就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能被大仙稱才子的人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，這個人一定是不簡單的人物，也絕對不是我，因為我是新道親」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213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546</TotalTime>
  <Words>817</Words>
  <Application>Microsoft Office PowerPoint</Application>
  <PresentationFormat>如螢幕大小 (16:9)</PresentationFormat>
  <Paragraphs>52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輪迴喪失了智慧 悟見講</vt:lpstr>
      <vt:lpstr>輪迴喪失了智慧 悟見講</vt:lpstr>
      <vt:lpstr>輪迴喪失了智慧 悟見講</vt:lpstr>
      <vt:lpstr>輪迴喪失了智慧 悟見講</vt:lpstr>
      <vt:lpstr>輪迴喪失了智慧 悟見講</vt:lpstr>
      <vt:lpstr>輪迴喪失了智慧 悟見講</vt:lpstr>
      <vt:lpstr>輪迴喪失了智慧 悟見講</vt:lpstr>
      <vt:lpstr>輪迴喪失了智慧 悟見講</vt:lpstr>
      <vt:lpstr>輪迴喪失了智慧 悟見講</vt:lpstr>
      <vt:lpstr>輪迴喪失了智慧 悟見講</vt:lpstr>
      <vt:lpstr>輪迴喪失了智慧 悟見講</vt:lpstr>
      <vt:lpstr>輪迴喪失了智慧 悟見講</vt:lpstr>
      <vt:lpstr>輪迴喪失了智慧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276</cp:revision>
  <dcterms:created xsi:type="dcterms:W3CDTF">2014-02-15T05:50:45Z</dcterms:created>
  <dcterms:modified xsi:type="dcterms:W3CDTF">2018-05-29T01:31:18Z</dcterms:modified>
  <cp:contentStatus/>
</cp:coreProperties>
</file>