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7" r:id="rId4"/>
    <p:sldId id="308" r:id="rId5"/>
    <p:sldId id="306" r:id="rId6"/>
    <p:sldId id="305" r:id="rId7"/>
    <p:sldId id="304" r:id="rId8"/>
    <p:sldId id="309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資料取自網路，感謝原作者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。本文所述的主角，就是崔點傳師，誠心修辦五年，知道那一天要成道，成道後老母封為「龍天大帝」，足証「道真理真天命真」，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神仙都是人做成的，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只要你求得天道，好好修辦，一定能成道回理天，永脫生死輪廻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七、勸太太吃素修道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他說：「是沒錯，但我有幾句話不得不告訴你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，否則我覺得夫妻一場，我沒告訴你，我對不起你，我希望你要吃素。」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他太太說：「我才不吃素呢。」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他說：「你不吃也沒有關係，不過三天後，我擺一桌酒席請你吃飯，我請了很多的朋友，你要不要去啊？」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她想說：請吃飯嘛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，我可以去，但要我吃素，我不願意。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2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八、崔點傳走得自在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結果三天後，辦了酒席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，請來了很多道親朋友，他在酒席之間，舉起杯子來，告大家說：「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感謝前輩們，感謝前人、點傳師，謝謝大家這幾年來對我的照顧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，我今天功圓果滿了，我也謝謝我的太太，希望妳以後好好的吃素、好好的修道。」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話說完後，把杯子一放，坐著馬上頭低下來就不動了，就走了，坐化而去了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71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九、崔太太被感化了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好端端的一個人，舉個杯，謝謝大家後，就這樣走了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，如此的舉動，感化了他太太，修道能修到這樣，走的這麼自在安祥，說走就走，身體也軟綿綿的，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他太太從這個地方覺悟了，馬上跪下來向他的前人懺悔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，說：「我很慚愧，我阻礙我先生修道，從今以後，我一定好好的發心真修。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73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十、龍天大帝崔點傳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到了三天後，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那時辦道，早晨常常有仙佛結緣開示、訓話，有時五教聖人、釋迦牟尼佛、耶穌，八仙、南海古佛，都常常來結緣，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結果那一天來了一個平常素不相識的仙佛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，報佛號，四個字「龍天大帝」，大家想：這是誰啊？沒有人認識，結果他開口就說，我就是三天前歸空的那位崔點傳師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1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十一、人爵不如天爵貴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所以修道，天爵與人爵，我們要追求的是什麼？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人爵哪有天爵貴，上天大開普渡，我們有緣給我們遇上了，大家要好好的真修，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遇考遇磨，懺悔感恩，咬緊牙關，堅心定志繼續前行，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成功從來沒有僥倖和偶然， 修道需要淚水和汗水的灌溉，才能長出豐碩的成果！</a:t>
            </a:r>
          </a:p>
        </p:txBody>
      </p:sp>
    </p:spTree>
    <p:extLst>
      <p:ext uri="{BB962C8B-B14F-4D97-AF65-F5344CB8AC3E}">
        <p14:creationId xmlns:p14="http://schemas.microsoft.com/office/powerpoint/2010/main" val="32950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一、大發慈心要吃素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崔點傳師，他們夫妻二個都求道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，求了道以後，崔先生很發心，有一天對太太說，我要吃素，太太說：「你要吃素，我們二個人就離婚。」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崔點傳說：「唉啊！何必要用離婚來威脅我！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我吃素，也不是出家啊！對不對？我希望我們各人吃各人的。」太太說：「好吧！那你要吃就自己煮。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95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二、吃素大考來臨身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結果他就自己煮，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當他把菜煮好了後，他太太氣的拿豬油，從他煮的飯菜上淋上去，就叫他吃吧！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他看一看，沒有講話，但是他眼淚流下來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想：我吃素，也不是去做什麼壞事，我自己煮，煮好了你卻把豬油淋上去不給我吃，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然後他就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不講話了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3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5129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二、吃素大考來臨身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太太氣的對他講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：「你若是想吃素修行，那你就到佛堂去住好了。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就把他的行李捆一捆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，就把行李丟到門外面去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34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三、逆來順受住佛堂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崔點傳一看，也沒講什麼話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，就想說：「好吧！那既然這樣，就到佛堂去住吧！」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來到佛堂，遇到點傳師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，對點傳師說：點傳師慈悲，我太太不要我了，叫我到佛堂裡頭住，你能否給我一個地方住，給我一碗飯吃就好了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傳師一看，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好吧！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就住在佛堂吧！結果崔點傳師，就在佛堂裡住下來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47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四、住佛堂幫辦道務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崔點傳住佛堂時，幫辦佛堂道務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，跟著點傳師、壇主前輩們出去鄉間開荒渡人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到都市裡去渡他的朋友，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幫著別人去渡他的道親，如此過了五年，沒有回家一次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11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五、辦五年功圓果滿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五年後，他突然間就對他的前人、點傳師們講：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「感謝前人、點傳師，及各位前賢對我這五年來的照顧，我再住三天，我就要走了，要回家去了，我辦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幾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張素桌，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來宴請大家，感謝大家對我的照顧。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59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五、辦五年功圓果滿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傳師跟各位前賢大家想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，他是不是身體哪不舒服了，怎麼突然說要回家去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帶他去醫院把脈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，醫生看了看，身體好好的，沒有毛病，就叫他回去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86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走得自在崔點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六、不忘勸太太修道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而他回到家後，見到他太太，就對他太太說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：「我們夫妻倆這世有緣，我告訴你一句話，道是真的，不是假的，道真、理真、天命真，這個一點也不虛假，我希望妳好好修道。」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他太太一聽生氣對他說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：「你又來了，一回家就對我說這些話，我才不聽你這一套，你要去修、要信，你自個到外面去，不要回家來。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080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1428</Words>
  <Application>Microsoft Office PowerPoint</Application>
  <PresentationFormat>如螢幕大小 (16:9)</PresentationFormat>
  <Paragraphs>57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  <vt:lpstr>走得自在崔點傳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267</cp:revision>
  <dcterms:created xsi:type="dcterms:W3CDTF">2014-02-15T05:50:45Z</dcterms:created>
  <dcterms:modified xsi:type="dcterms:W3CDTF">2018-05-28T02:25:16Z</dcterms:modified>
  <cp:contentStatus/>
</cp:coreProperties>
</file>