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96" r:id="rId2"/>
    <p:sldId id="297" r:id="rId3"/>
    <p:sldId id="302" r:id="rId4"/>
    <p:sldId id="301" r:id="rId5"/>
    <p:sldId id="300" r:id="rId6"/>
    <p:sldId id="299" r:id="rId7"/>
    <p:sldId id="298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椅子來開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89969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、晚上開班的因緣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後學在泰國北部的山區幫辦，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當地居民都是種田的人，他們早上一大早就出門，晚上也要七點過後，才會回到家，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所以後學，如果想在當地的村莊，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開研究班，時間都會訂在晚上八點開始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椅子來開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二、天恩師德法會開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這些在山上的道親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，對道很有信心，雖然當地還沒有正式的佛堂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點傳師慈悲，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就先給他們開研究班，時間為每個禮拜三的晚上八點到九點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837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椅子來開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三、在庭院下開班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上課的地點，就是當地雜貨店的屋簷下開班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，因為是一個剛開荒的地方，還沒有買椅子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後學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就告訴雜貨店老闆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，請他代為通知他們，要來聽課，一定要自己帶椅子來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850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椅子來開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四、莊嚴的臨時佛堂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雖然沒有正式佛堂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，但是我們上課，也要莊嚴，不能隨便，所以我們就利用雜貨店，放在屋簷下的桌子，作臨時佛桌，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然後我們把觀世音菩薩、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以及三盞佛燈，擺在佛桌上，也把八卦爐擺在佛像前，一切都布置好了，就看晚上道親來不來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118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椅子來開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五、村民踴躍來開班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時間到了晚上七點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，就有道親陸陸續續前來聽道，他們也都自己帶椅子來，到了八點，雜貨店屋簷下已經坐滿了道親，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接著我們就恭請佛燈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，請點傳師獻香，然後道親向仙佛參駕，一切都按照佛規禮節來，然後講師上台講道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031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椅子來開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六、信佛誠心我讚嘆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雖然是臨時佛堂，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不過道親對道有信心，也很專心的聽課，聽完課，他們也是很有秩序的，把自己帶來的椅子帶回去，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道親們這樣的表現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，讓我們非常的讚嘆，不愧是信佛的國家：「泰國」。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839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椅子來開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七、天恩師德佛堂立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後來這個地方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，因為當地道親的誠心，感動了上天，所以就有道親在家開設了佛堂，研究班也轉移到正式佛堂開班。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真的感謝天恩師德，有了佛堂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，道親聽道理，就不用再那麽辛苦了！</a:t>
            </a:r>
          </a:p>
        </p:txBody>
      </p:sp>
    </p:spTree>
    <p:extLst>
      <p:ext uri="{BB962C8B-B14F-4D97-AF65-F5344CB8AC3E}">
        <p14:creationId xmlns:p14="http://schemas.microsoft.com/office/powerpoint/2010/main" val="417815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544</TotalTime>
  <Words>518</Words>
  <Application>Microsoft Office PowerPoint</Application>
  <PresentationFormat>如螢幕大小 (16:9)</PresentationFormat>
  <Paragraphs>28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自帶椅子來開班 悟見講</vt:lpstr>
      <vt:lpstr>自帶椅子來開班 悟見講</vt:lpstr>
      <vt:lpstr>自帶椅子來開班 悟見講</vt:lpstr>
      <vt:lpstr>自帶椅子來開班 悟見講</vt:lpstr>
      <vt:lpstr>自帶椅子來開班 悟見講</vt:lpstr>
      <vt:lpstr>自帶椅子來開班 悟見講</vt:lpstr>
      <vt:lpstr>自帶椅子來開班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277</cp:revision>
  <dcterms:created xsi:type="dcterms:W3CDTF">2014-02-15T05:50:45Z</dcterms:created>
  <dcterms:modified xsi:type="dcterms:W3CDTF">2018-05-25T06:27:33Z</dcterms:modified>
  <cp:contentStatus/>
</cp:coreProperties>
</file>