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2"/>
  </p:notesMasterIdLst>
  <p:sldIdLst>
    <p:sldId id="296" r:id="rId2"/>
    <p:sldId id="297" r:id="rId3"/>
    <p:sldId id="302" r:id="rId4"/>
    <p:sldId id="301" r:id="rId5"/>
    <p:sldId id="303" r:id="rId6"/>
    <p:sldId id="300" r:id="rId7"/>
    <p:sldId id="304" r:id="rId8"/>
    <p:sldId id="299" r:id="rId9"/>
    <p:sldId id="298" r:id="rId10"/>
    <p:sldId id="305" r:id="rId11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61" d="100"/>
          <a:sy n="61" d="100"/>
        </p:scale>
        <p:origin x="744" y="4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2018/4/25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、前往泰北去講道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今年是</a:t>
            </a:r>
            <a:r>
              <a:rPr lang="en-US" altLang="zh-TW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2018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後學在這三十多年的修辦中，有一次奉點傳師之命，前往泰國東北部的一間公共佛堂講道，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這間佛堂，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是由劉點傳師，在那邊幫辦，在天恩師德的庇佑下，道務鴻展。</a:t>
            </a:r>
          </a:p>
          <a:p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七、老師赦免累世業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這個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時候，後學真為這些壇主感到高興，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老師叫他們去洗手並擦乾手，這是老師大慈大悲，洗淨他們累世來的罪業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從今以後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，他們只要努力修辦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，生活就會完全改善，過著幸福快樂的修道生活。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0556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二、劉點傳道務宏展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在當時約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有三十多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位壇主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，這是二十多年以前的統計數字，現在劉點傳師底下的壇主，應該不止這些了。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後學去的那次法會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，正好是二天的壇主班，参加的班員，人數大約在四十多位左右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23574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三、濟公師慈悲臨壇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奉命講一堂課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，到了下午第一堂課，正要上課之際，我們濟公老師臨壇了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對這些壇主徒兒，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疼愛有加，老師講了很多道理，無非就是寄望這些壇主們，能多加行功了愿，報答天恩師德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76964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四、壇主們前世因果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這些壇主們，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聽了老師的道理後，各個法喜充滿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在這個時侯老師對壇主們説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，你們今天這麽誠心的修辦天道，那為什麽你們的生活還是過得這麽苦，那是因為你們累世來只修慧，而沒有修福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197730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四、壇主們前世因果</a:t>
            </a:r>
          </a:p>
          <a:p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濟公老師繼續說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修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慧是精進智慧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，修福是行善布施，你們修慧修得很好，所以你們今天求道後知道修辦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但是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你們累世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來，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所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造之福還不夠，所以你們今天生活才會過得這麽苦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7403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五、臉盆中因果顯化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為師今天要來示現各位徒兒的累世因果，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老師講到這個地方，就吩咐辦事人員，去準備一個臉盆，一條毛巾，臉盆裡面裝滿水，將毛巾放在臉盆上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3626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五、臉盆中因果顯化</a:t>
            </a: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吩咐將臉盆放在佛堂中央，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乾坤分班站兩旁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老師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就叫每一位班員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，到臉盆邊，然後看著臉盆中的水，你們就可以看到你們的累世因果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83825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六、號啕大哭知因果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每一位壇</a:t>
            </a:r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主，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依序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到臉盆邊去看，後學看到每一位壇主，看了臉盆之後，每位壇主都嚎啕大哭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後學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相信，這些壇主，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一定是看到了他們的累世因果，所以才會有這樣的反應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349902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臉盆中的大顯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化</a:t>
            </a:r>
            <a:r>
              <a:rPr lang="zh-TW" altLang="en-US" sz="4000" dirty="0" smtClean="0"/>
              <a:t> </a:t>
            </a:r>
            <a:r>
              <a:rPr lang="zh-TW" altLang="en-US" sz="3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悟見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七、老師赦免累世業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在每位壇主痛哭流涕時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，老師安慰著他們說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en-US" altLang="zh-TW" sz="4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徒</a:t>
            </a: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兒們别哭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，你們哭得讓老師心疼，現在你們每一位徒兒，就到臉盆那邊，去洗個手，然後拿毛巾擦乾</a:t>
            </a:r>
            <a:r>
              <a:rPr lang="zh-TW" altLang="en-US" sz="4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endParaRPr lang="zh-TW" altLang="en-US" sz="4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0151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551</TotalTime>
  <Words>706</Words>
  <Application>Microsoft Office PowerPoint</Application>
  <PresentationFormat>如螢幕大小 (16:9)</PresentationFormat>
  <Paragraphs>40</Paragraphs>
  <Slides>10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10</vt:i4>
      </vt:variant>
    </vt:vector>
  </HeadingPairs>
  <TitlesOfParts>
    <vt:vector size="18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  <vt:lpstr>臉盆中的大顯化 悟見講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280</cp:revision>
  <dcterms:created xsi:type="dcterms:W3CDTF">2014-02-15T05:50:45Z</dcterms:created>
  <dcterms:modified xsi:type="dcterms:W3CDTF">2018-04-25T05:07:46Z</dcterms:modified>
  <cp:contentStatus/>
</cp:coreProperties>
</file>