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96" r:id="rId2"/>
    <p:sldId id="307" r:id="rId3"/>
    <p:sldId id="297" r:id="rId4"/>
    <p:sldId id="306" r:id="rId5"/>
    <p:sldId id="305" r:id="rId6"/>
    <p:sldId id="304" r:id="rId7"/>
    <p:sldId id="303" r:id="rId8"/>
    <p:sldId id="302" r:id="rId9"/>
    <p:sldId id="308" r:id="rId10"/>
    <p:sldId id="309" r:id="rId11"/>
    <p:sldId id="301" r:id="rId12"/>
    <p:sldId id="300" r:id="rId13"/>
    <p:sldId id="299" r:id="rId14"/>
    <p:sldId id="298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3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2018/4/13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2018/4/13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2018/4/13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的一萬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、師母的一萬叩首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我們有聽過師母的一萬叩首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，卻是沒有聽過濟公老師的「一萬叩首」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師母，為了不讓眾徒兒，再受那無情的官考，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而斷了眾生回天的慧命，特別在老母蓮前，叩一萬叩首，求老母「息考」，老母慈悲答應了，所以後來官考就沒有了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的一萬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八、濟公老師的一萬叩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當時濟公老師，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就帶領著所有的班員，跪在老母蓮前祈求，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老師求老母說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「老母慈悲啊，孩兒濟公，無德無能，無法救眾生免於劫難，孩兒濟公，不要這個佛位了，願意以這個佛位，換取眾生都能免於劫難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130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的一萬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八、濟公老師的一萬叩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孩兒，帶領著眾徒兒和諸天仙佛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，在老母蓮前，叩一萬叩首，叩求老母慈悲，不要降下這個劫難，老母慈悲啊！」，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於是老師帶著所有道親，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一齊叩一萬叩首，求老母慈悲，化除這個大刼。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463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的一萬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九、一萬叩後大劫遠退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就是這一萬叩首，改變了三曹眾生的命運，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老母在西元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1999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年，才沒有降下這個大劫難，否則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1999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年就是世界末日。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444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的一萬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十、誰還能記得老師的一萬叩首？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濟公老師的一萬叩首後，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世界平安了，大家又平安的過了這麽多年，有多少眾生，還能記得「濟公老師和諸天仙佛的一萬叩首」呢？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又有多少眾生能感恩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「濟公老師和諸天仙佛的大慈大悲」呢？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2059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的一萬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十一、天道弟子不可迷糊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迷糊的人，還是迷迷糊糊的過日子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，而身為天道弟子的我們，絕對不能再迷糊度日，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我們一定要盡全力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，告訴眾生「早日求道、修道、辦道」的好處，也要告訴衆生，唯有修辦天道，才能躲刼避難，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這樣才對得起天恩師德</a:t>
            </a:r>
            <a:r>
              <a:rPr lang="en-US" altLang="zh-TW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才對得起老師和諸天仙佛的「一萬叩首」。</a:t>
            </a:r>
          </a:p>
        </p:txBody>
      </p:sp>
    </p:spTree>
    <p:extLst>
      <p:ext uri="{BB962C8B-B14F-4D97-AF65-F5344CB8AC3E}">
        <p14:creationId xmlns:p14="http://schemas.microsoft.com/office/powerpoint/2010/main" val="142303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的一萬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、師母的一萬叩首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我們天道弟子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，現在才能夠公開的傳道，也才會有那麼多的眾生求道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這一切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，都要感謝師母的「一萬叩首」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，更要感謝老母開恩「降道息考」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533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的一萬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老師萬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叩沒人知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我們的濟公老師，也有「一萬叩首」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，而「濟公老師的一萬叩首」，卻沒有人知道，因為沒有被宣揚出來，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後學當時，也跟隨老師一萬叩首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，這個大事，後学就應該要把它，廣為宣揚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753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的一萬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51298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5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三、傳説</a:t>
            </a:r>
            <a:r>
              <a:rPr lang="en-US" altLang="zh-TW" sz="35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1999</a:t>
            </a:r>
            <a:r>
              <a:rPr lang="zh-TW" altLang="en-US" sz="35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年是末日</a:t>
            </a: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談起老師的一萬叩首，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這一萬叩首，是發生在西元</a:t>
            </a:r>
            <a:r>
              <a:rPr lang="en-US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1999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年八月，這一年，民間傳說「西元</a:t>
            </a:r>
            <a:r>
              <a:rPr lang="en-US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1999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年是世界末日」，</a:t>
            </a: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民間怎麼會有這種傳說呢？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原來在這一年之前，來自世界各地的大廟小廟，有很多廟裡的神明，他們藉著各種方式，向人間傳達「</a:t>
            </a:r>
            <a:r>
              <a:rPr lang="en-US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1999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年是世界末日」的訊息，</a:t>
            </a: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這種訊息，很快就在世界各地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，流傳開來，所以大家都認為「</a:t>
            </a:r>
            <a:r>
              <a:rPr lang="en-US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1999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是世界末日」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252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的一萬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四、道場也有末日説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而在我們天道道場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，仙佛也將這個訊息，告訴了我們，也告訴我們天道弟子，應該要如何因應？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就在這種種的氣氛下，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讓我們每個人，都覺得「西元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1999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年，就是世界末日」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1428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的一萬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五、天界也証明末日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到今天，事隔已多年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，我們現在再來看西元</a:t>
            </a:r>
            <a:r>
              <a:rPr lang="en-US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1999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年，我們當然會說「沒有世界末日」，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但是以當時的各種訊息，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就讓人覺得「真的是世界末日」，因為天界的神明，是不會亂傳訊息的，天界的訊息，當然要比人間，還來得靈通，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天界都認為</a:t>
            </a:r>
            <a:r>
              <a:rPr lang="en-US" altLang="zh-TW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1999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是世界末日，當然不是亂傳的。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343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的一萬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六、世界末日是真的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種種傳説，讓人真的不能不信有末日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，但是我們還是會懷疑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1999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是真的世界末日嗎？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後学也懷疑阿！這個答案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，後學到西元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1999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年的八月，才完全確定這個「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1999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是世界末日」的訊息，是真的，不是假的。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564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的一萬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七、老師見証大災刼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後學怎麼敢確定是真的呢？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原來在西元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1999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年八月，在泰國發一組德慧菩薩道務中心，舉辦一場很大的法會，參與的班員約有三百多位，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班員是來自泰國各地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的點傳師、壇主、講師、辦事人員、開荒人員，這場法會是兩天班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2785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的一萬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七、老師見証大災刼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第二天中午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，我們濟公老師臨壇，老師就講到「上天老母已經降下這個劫難」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大家都跪下來，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我們一齊來求老母慈悲，求老母不要降下這個劫難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0233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552</TotalTime>
  <Words>1104</Words>
  <Application>Microsoft Office PowerPoint</Application>
  <PresentationFormat>如螢幕大小 (16:9)</PresentationFormat>
  <Paragraphs>59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老師的一萬叩首 悟見講</vt:lpstr>
      <vt:lpstr>老師的一萬叩首 悟見講</vt:lpstr>
      <vt:lpstr>老師的一萬叩首 悟見講</vt:lpstr>
      <vt:lpstr>老師的一萬叩首 悟見講</vt:lpstr>
      <vt:lpstr>老師的一萬叩首 悟見講</vt:lpstr>
      <vt:lpstr>老師的一萬叩首 悟見講</vt:lpstr>
      <vt:lpstr>老師的一萬叩首 悟見講</vt:lpstr>
      <vt:lpstr>老師的一萬叩首 悟見講</vt:lpstr>
      <vt:lpstr>老師的一萬叩首 悟見講</vt:lpstr>
      <vt:lpstr>老師的一萬叩首 悟見講</vt:lpstr>
      <vt:lpstr>老師的一萬叩首 悟見講</vt:lpstr>
      <vt:lpstr>老師的一萬叩首 悟見講</vt:lpstr>
      <vt:lpstr>老師的一萬叩首 悟見講</vt:lpstr>
      <vt:lpstr>老師的一萬叩首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288</cp:revision>
  <dcterms:created xsi:type="dcterms:W3CDTF">2014-02-15T05:50:45Z</dcterms:created>
  <dcterms:modified xsi:type="dcterms:W3CDTF">2018-04-13T14:49:46Z</dcterms:modified>
  <cp:contentStatus/>
</cp:coreProperties>
</file>