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306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、天道寶貴超生死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後學在西元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1986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年求道後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，參加佛堂的各種班程之後，深深的發現，天道道場是真道之所在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這個真道，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可以讓我們在世解脫自在，將來歸空，靈性也可以獲得解脫，不用再生死輪迴。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九、仙佛聽到了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聽了這段話，後學才知道原來如此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，後學在佛堂求仙佛，仙佛都聽到了，後學求仙佛能去南部看看父母，仙佛真的去了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公的那些話，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就證明仙佛經常到我家，看看我父母，感謝天恩師德，及諸天仙佛的慈悲眷顧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9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十、辦天道全家吉祥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「三分誠心，七分感應，七分誠心，十分感應」，你辦上天的道，上天就補你的不足，修辦天道，老母說「一家吉祥」，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各位前賢，看了以上的真實故事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，要努力辦道，渡化眾生，那仙佛自然會保佑你們全家，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平平安安。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0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二、求道後發愿渡衆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這個「道」是何等的寶貴，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後學怎麼能夠把他藏匿起來？後學一定要把他宣揚出來，讓所有眾生都能得救。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於是後學開始在道場效勞，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然後追隨點傳師，四處去辦道，但願有眾生的地方，就有我們的道存在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7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三、辦道忙碌少回家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因此後學，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在假日幾乎都在辦道，所以很少在家，陪伴親人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，後學的弟弟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，非常孝順父母，常常陪伴在父母的左右，父母也覺得不孤單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父母親也知道後學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追隨點傳師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四處辦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道，比較沒有空回家看他們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455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四、父母支持我辦道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父母親也能諒解，因為他們都求過道，對道都很誠心，所以後學在辦道，父母親是極為贊成的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30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五、求仙佛保佑父母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後學因為很少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，陪伴父母親，但是每次在佛堂燒香時，後學都會懇求仙佛慈悲，能夠保佑父母親的身體健康、平平安安，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後學也會求仙佛，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如果有經過我們家鄉，請求仙佛能到我們家，看看我的父母親，因為後學求仙佛，所以才有以下的顕化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036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六、客廳變乾淨了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有一次，後學回南部家鄉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，看看父母親，忽然發現，我們家的客廳變乾淨了，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原來我們家的客廳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，是被父母親拿來當倉庫，也就是家裡的物品，都往客廳丟，只有留一點點的空間，作為拜神用，所以客廳就顯得很髒亂，這樣突然間變乾淨了，後學就覺得很奇怪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68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七、弟弟也發現了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我那最小的弟弟，跟後學同樣在台北上班，他回去也發現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「客廳變乾淨了」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他也覺得奇怪，他就問我爸爸，客廳為什麼變乾淨了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84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八、仙佛來勸父親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我爸爸說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「是本村的神明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王爺公，他交代要我把客廳清乾淨。」，王爺公又對我爸爸說「你們家經常有大仙、大佛來，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那我是地方的神明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，我都要陪駕在旁邊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2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老家客廳變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八、仙佛來勸父親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王爺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仙佛看到你們客廳那麼亂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，都會搖搖頭，說：怎麼這麼亂？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而且交代我這個小神，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一定要告訴你，要把客廳清乾淨，這樣才不會對神明不敬，今天我告訴你了，一定要清乾淨喔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11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808</Words>
  <Application>Microsoft Office PowerPoint</Application>
  <PresentationFormat>如螢幕大小 (16:9)</PresentationFormat>
  <Paragraphs>44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老家客廳變乾淨 悟見講</vt:lpstr>
      <vt:lpstr>老家客廳變乾淨 悟見講</vt:lpstr>
      <vt:lpstr>老家客廳變乾淨 悟見講</vt:lpstr>
      <vt:lpstr>老家客廳變乾淨 悟見講</vt:lpstr>
      <vt:lpstr>老家客廳變乾淨 悟見講</vt:lpstr>
      <vt:lpstr>老家客廳變乾淨 悟見講</vt:lpstr>
      <vt:lpstr>老家客廳變乾淨 悟見講</vt:lpstr>
      <vt:lpstr>老家客廳變乾淨 悟見講</vt:lpstr>
      <vt:lpstr>老家客廳變乾淨 悟見講</vt:lpstr>
      <vt:lpstr>老家客廳變乾淨 悟見講</vt:lpstr>
      <vt:lpstr>老家客廳變乾淨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287</cp:revision>
  <dcterms:created xsi:type="dcterms:W3CDTF">2014-02-15T05:50:45Z</dcterms:created>
  <dcterms:modified xsi:type="dcterms:W3CDTF">2018-06-06T23:35:25Z</dcterms:modified>
  <cp:contentStatus/>
</cp:coreProperties>
</file>