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6" r:id="rId4"/>
    <p:sldId id="305" r:id="rId5"/>
    <p:sldId id="304" r:id="rId6"/>
    <p:sldId id="303" r:id="rId7"/>
    <p:sldId id="307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祖先跪謝引保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、樂於渡人的道親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有位道親，他的學歷並不高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，但是自從他求過道後，就非常的發心，到處去渡人，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因為他為人很好，又很熱心，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講話又實在，所以他的親戚朋友，都願意跟他到佛堂求道，所以這位道親，度了很多人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祖先跪謝引保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九、渡人功德是無量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那算算看，以度一個人三個功來計算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，那求道人和他的九玄七祖，以每人有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65000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位祖先來計算，那你就有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195000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功喔，那你功德就無量了。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如果你所渡的人，他們又能去渡人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，那你就功德無量了，以此功德無量，那你也非成道不可，也就是說「你一定成佛」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90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祖先跪謝引保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十、渡人不成全失責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但是，如果度了人求道，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沒有去成全他，他又去造罪，回不了理天，他的九玄七祖，也回不了理天，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所以渡人要渡回理天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，不要只度來求道，而求道後，就不再成全他，這樣引保師就沒有盡責任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69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祖先跪謝引保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十一、引保師責任重大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所以身為引保師是非常重要的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，新求道人，會因為有你的成全，走向成佛之路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沒有成全他，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他就不知道修道，他就回不了理天，那引保師是有罪過的，所以引保師責任很重大啊。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17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祖先跪謝引保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二、渡人成全很熱心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這位道親，不但渡人熱忱，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成全道親也很熱心，只要是佛堂有法會，或是研究班，他都會開車去載道親，來佛堂開法會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從他求道到現在，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他這個慈悲心，熱忱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一直沒有流失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296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祖先跪謝引保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三、有一群人叩謝她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有一天，佛堂有法會，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一大早，天還沒亮，他就開著車準備要載道親，到佛堂開法會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他走出門，去開車的時候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，看到一群人，有老有少，有男有女，一見到他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通通跪在他的面前，叩首謝恩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5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祖先跪謝引保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四、祖先謝恩來叩首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而這群人說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都是班員的九玄七祖，非常感恩您，能帶我們的子孫，到佛堂求道，又能成全我們的子孫，到佛堂研究道理，我們很感恩你，所以向你叩首謝恩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這群班員的祖先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，講完這話，叩了三叩首，就消失無蹤了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744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祖先跪謝引保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五、渡人後要成全人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這位誠心的道親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，就將這件事，在佛堂跟道親分享作見證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身為道親的引保師，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不能只是帶他們來求道，之後就不管他們了，這是不可以的。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97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祖先跪謝引保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六、求道祖先都沾光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因為求道的人，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只要一求道，他的九玄七祖，都能沾光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地府就有機會，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到地藏古佛的講經所，去聆聽道理，聽道理的時候，他們就不用在地獄受苦，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375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祖先跪謝引保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六、求道祖先都沾光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子孫如果常來佛堂聽道理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，他們每次就能來到老母的佛堂，接受佛光普照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仙佛才說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「一子得道，九玄七祖同沾光，一子成道，九玄七祖同超生」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403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祖先跪謝引保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七、祖先也跟著成道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如果求道的道親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，努力修道辦道，有始有終的話，那必定成道，成道之後，就不再受輪迴之苦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他的九玄七祖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，也因為子孫成道跟著成道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137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祖先跪謝引保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八、九玄七祖有多少？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九玄七祖，究竟有多少人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老師在西元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2008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年臨壇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講過「六萬年來的九玄七祖有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65536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位」，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所以引保師，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如果能好好成全一位道親成道，那他的九玄七祖也能跟著成道，六萬多位的祖先都沾光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86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973</Words>
  <Application>Microsoft Office PowerPoint</Application>
  <PresentationFormat>如螢幕大小 (16:9)</PresentationFormat>
  <Paragraphs>49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祖先跪謝引保師 悟見講</vt:lpstr>
      <vt:lpstr>祖先跪謝引保師 悟見講</vt:lpstr>
      <vt:lpstr>祖先跪謝引保師 悟見講</vt:lpstr>
      <vt:lpstr>祖先跪謝引保師 悟見講</vt:lpstr>
      <vt:lpstr>祖先跪謝引保師 悟見講</vt:lpstr>
      <vt:lpstr>祖先跪謝引保師 悟見講</vt:lpstr>
      <vt:lpstr>祖先跪謝引保師 悟見講</vt:lpstr>
      <vt:lpstr>祖先跪謝引保師 悟見講</vt:lpstr>
      <vt:lpstr>祖先跪謝引保師 悟見講</vt:lpstr>
      <vt:lpstr>祖先跪謝引保師 悟見講</vt:lpstr>
      <vt:lpstr>祖先跪謝引保師 悟見講</vt:lpstr>
      <vt:lpstr>祖先跪謝引保師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285</cp:revision>
  <dcterms:created xsi:type="dcterms:W3CDTF">2014-02-15T05:50:45Z</dcterms:created>
  <dcterms:modified xsi:type="dcterms:W3CDTF">2018-06-06T05:56:49Z</dcterms:modified>
  <cp:contentStatus/>
</cp:coreProperties>
</file>