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求道後，深深體悟道的寶貴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，也覺得最大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孝，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就是要救渡父母親的靈性，不再受生死輪迴之苦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盡這個大大孝，那一定要帶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父母，來佛堂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超脫輪迴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在天命的加持下，接受明師一指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，父母親的靈性，將來百歲年老，靈性自然了脫生死輪迴，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這是求道的殊勝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98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60931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三、想盡辦法渡父母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但是渡人求道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，不管是父母親或親戚朋友，都不是一件很簡單的事，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要渡化父母親來求道，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一定要用心渡，不成功絕不罷手，因為要救渡靈性超脫輪迴，唯有求道一途，別無他途。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後學也用很多方法來渡化父母親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，可是父母親，還是不想來求道。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92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四、功德不夠難求道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後學當然最希望父母親都能求道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，但是父母親不來佛堂，也是無法求道的，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後學心想，求道不是一件容易的事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，一定要「累世有修」，功德夠，才能求道，所以後學就想，希望能給父母親，添一些功德，助他們能很順利的求道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80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五、發愿就有功德了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後學心裡在想「如何來給父母親積修功德？」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，後來才想到「人有善愿，天必從之」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終於發現「發愿」的功德最大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，這樣父母親有了功德，就可以比較順利求道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6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六、發愿功德渡父母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所以後學就發了一個善愿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，這個善愿是「我要把天道的道義，做有系統的研究，然後把它寫出來，與所有人共同分享，讓大家看了之後，都想來求道，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並且在看了之後，也都能發出菩提心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，廣渡有緣眾生，後學這樣做，如果有任何功德，願意助我父母親來求道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70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七、發愿也照愿做了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後學發了愿，也照愿做了，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所以今天大家都看到了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学所整理的法會講題綱要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，後学也會一一的講述，並錄製成視頻，与各位前賢分享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9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父母都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順利求道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真的很感謝上天慈悲、天恩師德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，後學的父母親，奇蹟似的，也都來佛堂求道了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比母親早半年求道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，也都在後学求道後的第三年求道的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51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發愿渡父母求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九、無限追思與感恩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如今後学的父母親也都歸空了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，在他們歸空時，也都不忘為寶貴的道做見証，歸空時都身軟如棉，印証他們倆老的靈性，已經回理天。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後学真的太感謝「天恩師德」了。</a:t>
            </a:r>
          </a:p>
        </p:txBody>
      </p:sp>
    </p:spTree>
    <p:extLst>
      <p:ext uri="{BB962C8B-B14F-4D97-AF65-F5344CB8AC3E}">
        <p14:creationId xmlns:p14="http://schemas.microsoft.com/office/powerpoint/2010/main" val="28082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560</TotalTime>
  <Words>677</Words>
  <Application>Microsoft Office PowerPoint</Application>
  <PresentationFormat>如螢幕大小 (16:9)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發愿渡父母求道 悟見講</vt:lpstr>
      <vt:lpstr>發愿渡父母求道 悟見講</vt:lpstr>
      <vt:lpstr>發愿渡父母求道 悟見講</vt:lpstr>
      <vt:lpstr>發愿渡父母求道 悟見講</vt:lpstr>
      <vt:lpstr>發愿渡父母求道 悟見講</vt:lpstr>
      <vt:lpstr>發愿渡父母求道 悟見講</vt:lpstr>
      <vt:lpstr>發愿渡父母求道 悟見講</vt:lpstr>
      <vt:lpstr>發愿渡父母求道 悟見講</vt:lpstr>
      <vt:lpstr>發愿渡父母求道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2018-04-26T06:12:37Z</dcterms:modified>
  <cp:contentStatus/>
</cp:coreProperties>
</file>