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8" r:id="rId10"/>
    <p:sldId id="306" r:id="rId11"/>
    <p:sldId id="307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狗都想結佛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四書大學篇說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云：「邦畿千里，惟民所止。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云：「緡蠻黃鳥，止於丘隅。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曰：「於止，知其所止，可以人而不如鳥乎？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狗都想結佛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觀世音菩薩說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物性是同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                           只是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形體不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相同                不忍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殺食是佛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                      天堂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地獄由心造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細看肉字人吃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                可憐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眾生不知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                互相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殘殺造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                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子細思何處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567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狗都想結佛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觀世音菩薩說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落地哭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悲哀               於今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多變化                莫非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世世築債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                   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期降道好佳期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速把冤愆罪孽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洗                 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冤無債身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清淨                   淨化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原身會慈娘</a:t>
            </a:r>
          </a:p>
        </p:txBody>
      </p:sp>
    </p:spTree>
    <p:extLst>
      <p:ext uri="{BB962C8B-B14F-4D97-AF65-F5344CB8AC3E}">
        <p14:creationId xmlns:p14="http://schemas.microsoft.com/office/powerpoint/2010/main" val="58627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狗都想結佛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父喪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期全家吃素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過去，後学的父親歸空時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，服喪期間，全家大小一律吃素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父母親在世時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，是与後学的大弟同住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学父親有立清口愿吃素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，後学的大弟沒吃素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871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狗都想結佛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二、家鄉土狗沒吃素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学大弟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，他有養一條看家的土狗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後学大弟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，兩夫妻都沒吃素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餵狗，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也都會用魚和肉來餵狗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833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狗都想結佛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三、狗兒遇素就不吃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後学父親喪事期間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，一切拜拜也都要拜素的，全家大小都要吃素，那這條土狗也不例外，也要跟著吃素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学的弟媳婦就拿齋飯餵狗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，牠聞一下就跑開了，不吃就是不吃，牠寧願挨餓也不吃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85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狗都想結佛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四、狗不吃素真困擾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後学的弟媳婦，就對後学説，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你是持齋吃素的人，也許你拿齋飯給牠吃，牠有可能會吃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弟媳婦這麽説了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，那我就拿齋飯餵牠，試試看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203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狗都想結佛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五、悟見勸狗兒吃素</a:t>
            </a:r>
          </a:p>
          <a:p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学剛拿齋飯給狗吃時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，牠也是嗅一下就跑開了，不吃就是不吃，後学就跟牠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吃齋飯，是跟佛結善緣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，將來佛緣成熟，如果你求了道，也可成仙做佛，了脫輪廻之苦，來吧！吃個齋飯，結結佛緣吧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88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狗都想結佛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六、奇蹟阿狗兒吃素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當後学跟這條狗講完這些話後，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牠似乎聽懂我的話，就過來吃齋飯了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這次以後，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後学父親服喪期間，這條狗，都跟我們家人一樣，全部吃素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49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狗都想結佛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七、人怎能不如狗乎？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由這個真實故事，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狗都想結佛緣了，那我們人，怎麽能不如狗呢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人更要比狗有智慧，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有道可求，趕快來求道，有道可修辦，趕快來修辦，求道後，最好都能持齋吃素。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29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狗都想結佛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觀世音菩薩說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奉勸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持齋   人性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物性一處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                忍心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殺食同胞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肉                  將心比心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實可哀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迷人不知大口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吞                      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字本是兩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               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他八兩還半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斤                        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來還是人吃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945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563</TotalTime>
  <Words>722</Words>
  <Application>Microsoft Office PowerPoint</Application>
  <PresentationFormat>如螢幕大小 (16:9)</PresentationFormat>
  <Paragraphs>49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狗都想結佛緣 悟見講</vt:lpstr>
      <vt:lpstr>狗都想結佛緣 悟見講</vt:lpstr>
      <vt:lpstr>狗都想結佛緣 悟見講</vt:lpstr>
      <vt:lpstr>狗都想結佛緣 悟見講</vt:lpstr>
      <vt:lpstr>狗都想結佛緣 悟見講</vt:lpstr>
      <vt:lpstr>狗都想結佛緣 悟見講</vt:lpstr>
      <vt:lpstr>狗都想結佛緣 悟見講</vt:lpstr>
      <vt:lpstr>狗都想結佛緣 悟見講</vt:lpstr>
      <vt:lpstr>狗都想結佛緣 悟見講</vt:lpstr>
      <vt:lpstr>狗都想結佛緣 悟見講</vt:lpstr>
      <vt:lpstr>狗都想結佛緣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283</cp:revision>
  <dcterms:created xsi:type="dcterms:W3CDTF">2014-02-15T05:50:45Z</dcterms:created>
  <dcterms:modified xsi:type="dcterms:W3CDTF">2018-05-15T21:51:04Z</dcterms:modified>
  <cp:contentStatus/>
</cp:coreProperties>
</file>